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02" autoAdjust="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7129-C017-45BC-825F-E1C7CBBD69A8}" type="datetimeFigureOut">
              <a:rPr lang="hu-HU" smtClean="0"/>
              <a:t>2015.12.17.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97129-C017-45BC-825F-E1C7CBBD69A8}" type="datetimeFigureOut">
              <a:rPr lang="hu-HU" smtClean="0"/>
              <a:t>2015.12.16.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3BF08-023A-4ED3-898C-3416A16F75BF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windowscentral.com/sites/wpcentral.com/files/styles/large/public/topic_images/2015/8.1.jpg?itok=Q7b5tdU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280"/>
            <a:ext cx="2706778" cy="1500198"/>
          </a:xfrm>
          <a:prstGeom prst="rect">
            <a:avLst/>
          </a:prstGeom>
          <a:noFill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 smtClean="0">
                <a:solidFill>
                  <a:srgbClr val="0033CC"/>
                </a:solidFill>
              </a:rPr>
              <a:t>BP</a:t>
            </a:r>
            <a:r>
              <a:rPr lang="hu-HU" b="1" dirty="0" smtClean="0">
                <a:solidFill>
                  <a:schemeClr val="tx2"/>
                </a:solidFill>
              </a:rPr>
              <a:t> </a:t>
            </a:r>
            <a:r>
              <a:rPr lang="hu-HU" b="1" dirty="0" smtClean="0">
                <a:solidFill>
                  <a:srgbClr val="0033CC"/>
                </a:solidFill>
              </a:rPr>
              <a:t>Menetrend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sz="4000" dirty="0" smtClean="0"/>
              <a:t>Windows 8.1 </a:t>
            </a:r>
            <a:r>
              <a:rPr lang="hu-HU" sz="4000" dirty="0" err="1" smtClean="0"/>
              <a:t>Universal</a:t>
            </a:r>
            <a:r>
              <a:rPr lang="hu-HU" sz="4000" dirty="0" smtClean="0"/>
              <a:t> </a:t>
            </a:r>
            <a:r>
              <a:rPr lang="hu-HU" sz="4000" dirty="0" err="1" smtClean="0"/>
              <a:t>App</a:t>
            </a:r>
            <a:r>
              <a:rPr lang="hu-HU" sz="4000" dirty="0" smtClean="0"/>
              <a:t> készítése</a:t>
            </a:r>
            <a:br>
              <a:rPr lang="hu-HU" sz="4000" dirty="0" smtClean="0"/>
            </a:br>
            <a:r>
              <a:rPr lang="hu-HU" sz="4000" dirty="0" smtClean="0"/>
              <a:t>Önálló laboratórium 2</a:t>
            </a:r>
            <a:endParaRPr lang="hu-HU" sz="40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000232" y="4929198"/>
            <a:ext cx="6400800" cy="1752600"/>
          </a:xfrm>
        </p:spPr>
        <p:txBody>
          <a:bodyPr/>
          <a:lstStyle/>
          <a:p>
            <a:pPr algn="r"/>
            <a:r>
              <a:rPr lang="hu-HU" i="1" dirty="0" smtClean="0">
                <a:solidFill>
                  <a:schemeClr val="tx1"/>
                </a:solidFill>
              </a:rPr>
              <a:t>készítette: </a:t>
            </a:r>
            <a:r>
              <a:rPr lang="hu-HU" dirty="0" smtClean="0">
                <a:solidFill>
                  <a:schemeClr val="tx1"/>
                </a:solidFill>
              </a:rPr>
              <a:t>Gyuris Bence</a:t>
            </a:r>
          </a:p>
          <a:p>
            <a:pPr algn="r"/>
            <a:r>
              <a:rPr lang="hu-HU" i="1" dirty="0" smtClean="0">
                <a:solidFill>
                  <a:schemeClr val="tx1"/>
                </a:solidFill>
              </a:rPr>
              <a:t>konzulens: </a:t>
            </a:r>
            <a:r>
              <a:rPr lang="hu-HU" dirty="0" smtClean="0">
                <a:solidFill>
                  <a:schemeClr val="tx1"/>
                </a:solidFill>
              </a:rPr>
              <a:t>Albert István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Bence\Desktop\81images\FlipCycleTileMedium270_blu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85728"/>
            <a:ext cx="1500198" cy="1500198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287590"/>
            <a:ext cx="3319924" cy="121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285728"/>
            <a:ext cx="19812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Összefoglaló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Félév elején: működő telefonos menetrend alkalmazás</a:t>
            </a:r>
          </a:p>
          <a:p>
            <a:r>
              <a:rPr lang="hu-HU" dirty="0" smtClean="0"/>
              <a:t>Félév végére: működő többplatformos menetrend alkalmazás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4857752" y="4500570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Köszönöm a figyelmet!</a:t>
            </a:r>
          </a:p>
          <a:p>
            <a:r>
              <a:rPr lang="hu-HU" sz="3600" b="1" dirty="0" smtClean="0"/>
              <a:t>Kérdések?</a:t>
            </a:r>
            <a:endParaRPr lang="hu-HU" sz="3600" b="1" dirty="0"/>
          </a:p>
        </p:txBody>
      </p:sp>
      <p:pic>
        <p:nvPicPr>
          <p:cNvPr id="13314" name="Picture 2" descr="C:\Users\Bence\Desktop\app képek\budapest\Im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071942"/>
            <a:ext cx="2286016" cy="2286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feladat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85720" y="1214422"/>
            <a:ext cx="6072230" cy="5429288"/>
          </a:xfrm>
        </p:spPr>
        <p:txBody>
          <a:bodyPr>
            <a:normAutofit/>
          </a:bodyPr>
          <a:lstStyle/>
          <a:p>
            <a:r>
              <a:rPr lang="hu-HU" dirty="0" smtClean="0"/>
              <a:t>2014-es szakdolgozatom:           </a:t>
            </a:r>
            <a:r>
              <a:rPr lang="hu-HU" b="1" dirty="0" smtClean="0"/>
              <a:t>BP Menetrend </a:t>
            </a:r>
            <a:r>
              <a:rPr lang="hu-HU" dirty="0" smtClean="0"/>
              <a:t>Windows </a:t>
            </a:r>
            <a:r>
              <a:rPr lang="hu-HU" dirty="0" err="1" smtClean="0"/>
              <a:t>Phone</a:t>
            </a:r>
            <a:r>
              <a:rPr lang="hu-HU" dirty="0" smtClean="0"/>
              <a:t> vastagkliens alkalmazás</a:t>
            </a:r>
          </a:p>
          <a:p>
            <a:pPr lvl="1"/>
            <a:r>
              <a:rPr lang="hu-HU" dirty="0" smtClean="0"/>
              <a:t>Microsoft </a:t>
            </a:r>
            <a:r>
              <a:rPr lang="hu-HU" dirty="0" err="1" smtClean="0"/>
              <a:t>Store-ban</a:t>
            </a:r>
            <a:r>
              <a:rPr lang="hu-HU" dirty="0" smtClean="0"/>
              <a:t> elérhető</a:t>
            </a:r>
          </a:p>
          <a:p>
            <a:r>
              <a:rPr lang="hu-HU" dirty="0" smtClean="0"/>
              <a:t>A félév során ehhez PC/</a:t>
            </a:r>
            <a:r>
              <a:rPr lang="hu-HU" dirty="0" err="1" smtClean="0"/>
              <a:t>tablet-re</a:t>
            </a:r>
            <a:r>
              <a:rPr lang="hu-HU" dirty="0" smtClean="0"/>
              <a:t> optimalizált változat</a:t>
            </a:r>
          </a:p>
          <a:p>
            <a:r>
              <a:rPr lang="hu-HU" dirty="0" smtClean="0"/>
              <a:t>Windows </a:t>
            </a:r>
            <a:r>
              <a:rPr lang="hu-HU" dirty="0" err="1" smtClean="0"/>
              <a:t>Phone</a:t>
            </a:r>
            <a:r>
              <a:rPr lang="hu-HU" dirty="0" smtClean="0"/>
              <a:t> 8.0 </a:t>
            </a:r>
            <a:r>
              <a:rPr lang="hu-HU" dirty="0" err="1" smtClean="0"/>
              <a:t>App</a:t>
            </a:r>
            <a:r>
              <a:rPr lang="hu-HU" dirty="0" smtClean="0"/>
              <a:t> </a:t>
            </a:r>
            <a:r>
              <a:rPr lang="hu-HU" dirty="0" smtClean="0">
                <a:sym typeface="Symbol"/>
              </a:rPr>
              <a:t></a:t>
            </a:r>
            <a:r>
              <a:rPr lang="hu-HU" dirty="0" smtClean="0"/>
              <a:t>                  Windows 8.1 </a:t>
            </a:r>
            <a:r>
              <a:rPr lang="hu-HU" dirty="0" err="1" smtClean="0"/>
              <a:t>Universal</a:t>
            </a:r>
            <a:r>
              <a:rPr lang="hu-HU" dirty="0" smtClean="0"/>
              <a:t> </a:t>
            </a:r>
            <a:r>
              <a:rPr lang="hu-HU" dirty="0" err="1" smtClean="0"/>
              <a:t>App</a:t>
            </a:r>
            <a:endParaRPr lang="hu-HU" dirty="0" smtClean="0"/>
          </a:p>
          <a:p>
            <a:r>
              <a:rPr lang="hu-HU" dirty="0" smtClean="0"/>
              <a:t>Kódmegosztás lehetősége (osztályok, vezérlők)</a:t>
            </a:r>
            <a:endParaRPr lang="hu-HU" dirty="0"/>
          </a:p>
        </p:txBody>
      </p:sp>
      <p:sp>
        <p:nvSpPr>
          <p:cNvPr id="4100" name="AutoShape 4" descr="data:image/png;base64,iVBORw0KGgoAAAANSUhEUgAAARAAAAH0CAYAAAD133KBAAAgAElEQVR4XuxdB5wURfb+Jm3Oy5KWJaNIzigmMCBmBQFRFOOpZzqznp7xPPVO7284z6yogOEUMaPCAkoWMAvsAktY4uacZqb/v696aramt2emZwEFmf6JOzNdXV31qt5X77169Z4N+/jSFi50lsS7T3dV7BjjbKrr4/A2drZ5tCzN3ZjsgOayeRph0wBoXsCrgV9sXkDT+COg2WziM7/abDbYRRkboP8nfgc08Z/4QfzODyzmDeiNZncADidsThdgt8PrewfrFe9XLk1zNH9jnbzvaQTcHnjdbtEW0Q7Rdr2t+uX7zHtsg7zl+6uW9DUz6LPQRA99/2mw2fU6BS0M4+R/j95x0T7N6+uTry18kLQUbVcv9WtAA40vae5eQF9lMQO9/U8LOhkrtiuVB7ZH0zxiIP3NFHQwNNhfpzeAGJqX/RNEEP9pmpwN/GoYY6htEAOpDKNvnvkIznkoahK0Zb2BdXEuka6+KRjQWhaVNG9JXsMv6tiQZgF0sweMncb+yHkmGcBmB+xOeDi/HU631+6ssdvtxV67Y3u1155v69Dpa2dK209S+x5VaiDqPvlqHKlWVappmmPPwjl3x9QXXRjfUNPD2djoQFMD4G4EmjQ43G54vR4BGJzQDs0hJjuZgL/rE0i//IzhnzDqoHPIlYGUiKLpddlsTsGD/Oe1AXYBHk5+gCZBR74nsFrfr/rgclqITx4vbPzX2ASvbwKxrTYFiDhh9cnrI6Xoi69ymx1epb1242xSJgtvEe/kBGK9gTwoH5YTuplmfnT1TX7jIApwkQCtI7MfkERflf54fXTSya8zmb9rglmby9v9N1jKh3ItOEYHxQDMIp/4fhBMKIHP13Cvgal8rCzucvwDJq2siGCpTCDRwxYgFjjdyXu+SlvODwMRNZs+d0kM4zjqY9wMgH6skXQ2LDiBgN5MT9/k0+eTeMbInvp7wPeJ23Z9AXYQKu2Aww7N4YDd5YQtJg5ajBNeVwI8cYlaY1x8YWNK1rzYjj1uTz58aHGrGN3kob0CEO2XZRlV2zbOc9WXDoirKXOgoQaobYDWqDORzU2EsIt/cnXUpQ+Pb1klpwsU0QdfEtonVciJHQjvPklETKbm5V6UdeiIbXdS8rADMXaAn22OgMVGH6jAFcX/DrEK6FNVXG4v0FgHL/+62XSvWOU4icREEpNQPgN4/BKJXQCRXWPfmsURQfBQq36LSS9bZnzIN4lEXwwiRZD6JQPoTKMzhL1FY5qRlauuvgoH4KuP59TVWx8Lmw/9hdTDZ33tCpCCfIxuI+F8dCZzqhe/No+9LqXqTfYBvFKvRKLmFd/rG1pF8vILrEZmlfW25IzAJpFW6nwJBHfZb/9I+UBNtInzW2k7l5TAi991iVtfi/g/uz42hnEUixcBHB5xj230+OpzcCFw2KA5HbCRD2KcQKwTWmwcEBcLW2IikJgILTYZWkxmcUlc7Lltz7xs8d4CSasApOKLlzNiGj1femvLhsY1VcJeXAKPxwHUU9zX4IAddmKI1yYkDF1Q0FchIXIKhuNfDoQXHo/QYfS+kLEVEdyUOeR9n+jucFKMs8Hr1EV5LwHJ64XT4RSILcA6KGP6SOjTHvzM5VMfbF4NbjSxR+CKKyQnN+B1e6DxH1dPAYp6+wVgiO96W/jeAPVMobhf5ZD8KVdi3+KjTkyjSCyfNQNZOfHI1FIVDJgoSpuMYj6HQqprpJxehz5efolDjqdkZGV8gzG6SgfjpG3RB0UFErPGx5A6AFKd1GsQ+E1RU14cexsBJJDzZP12zQeXPhDzIlDyDYBhuyq1cVz1ZwWPk8CKRCdp2NwPHYRVAG0GF1VyNGdfnVd8i6pSRNf0dKlQSPPEHiHBa3A4mvS/TqdQ5QnQTqcdjth42OPiYU9OApIS0RAfA2+bJMTFpcMbl1XekBg/OvGMq39oLZBEBCD5nz8d2x5pd8RV7n7AU1+EmJIq2Grq0dTQBGdDk5A4NE+TGHAP2BGHIDbp7fW44aVK09gArakRniYPmtxueMiEPpo0SxTN3VHVGwEGAoGJFza4OcjEY98qb/eQqD5GFsAhZABRmdewyhnFw4BJ7FsNbHZdcnJK4BB6UnMrWbNTTHBdGhHMJiaeDwsVFUZMvObFtOV4+QFOMr2YgoZyzffkqm5q45CAJCe5gpFmE6W5vT7GVCRBaStShTI/v/qlFylyU6T2cXaAgGJQYagd+p612+0tVBh9LCQD0xYkJTgh5zTbBaTW5H9Xs4JLwNJXa5+05VNN/XKrqXojK/LZU1S1V5FApOYsF5uARc4vYenShDqn/XNMoY0YYR/N5NwWNBd2uEDRTwCjQE/+9cIhgII/aQIsPPLdNmrfTXB43aBpz+lyIt4VD1tCMlxJybAnZ0HLTIaWkQ4tLQ3uuPT5lW7Hhe2m3Lg7UiCxDCA1c2d00OrKF8RXFR1uryyDt6QYtuoGaFW10JrcQKMHHupjznjYbTFobKpCY3UFaiorUVznwS43sMOWgDpHMhpigEYNaCBjU08jwJDUtFu0MKAFdknYOCQ0+AxmcmA8DuPK07wK6AbJ5u7SpqHqos1PanAQ6cWKaxfSjJv9UnR/XbLQq2upDzdzq2pf8MOBH1xUzUeZuL51ThXCmtdbFVh1qc7hsAsJTv61K4ZXKRqDoq1PimCjCXz6V4OMrACPpE2gPbSZDjo9lPb4xs8PLn5JvVmEb35GZ3Sn0wGP16uDrwIC6udm4cKgfuhrvJF3ZQ98vK2MqmIjbW61AlL+/gSOtRWGaknGQLqqTOY2GLVbqkpK66SkpbxA1mXzeuDyehCraYiz2ZHqbkKaw4uO3jpkeRuQbq9FU6wTDpsNcdBQh0bEeuyISUxGTEoKnEmpcGZ1ANIz4M1Iga1tp4ZKr+O89PNv+cRKn5sXEQulyz6deVxC3c6PY8p3p2gEjpIKaGXl8FTXwVPXINQHR1wMvA2NKK8sx87aWmyqdeIXVxK2JGSiPiEVbpoTXQ7YnU402R1wOl26ZOrlTosu1umSBUVFfQDIgNJ42dxgfdA5GT1SjfbddLWwK+rit1/3DwGXKkB4qQ4pbbAbV0S/Nb/ZGCnbJ3XlZvE1OIEFqBmY0Oy77K8qEjscDtQ31IN/9Z0IvXOsk1KTDhC6OhhgtPNJSsFapdoZjAAj3yP0c1r9qZ7K9yqAIna7WtBaShHcELPD49vZositt7d5rOwOfUdMBz25weJbzXWdrNksI42nUr1Q7SMKIOrEUfVHmt58Kz2NkYZdlpYSahCbmRkhfairqyKBc4SSl19bDqdWq+Yy9lNpPushDNvZBzdB2C20f4fbA6fHjRSbG32ryjDAXo2cGA2xWi0S4prg0Lzwum1wxsYjIb09EjI7wNYmC1r7ttAyMzUtuc1Tzgk33WQBFnw8Gqbk7s9eOadN1e4PbKVFQFERsKsY3ooK1FeVw9vYhLjYODRoHpSU12FVZR3WuNPxU0IGGhLjoblidJHf3oSGmkbUlNegtqoW9d4GxMbEIjkhEfEJ8cLw43TYBTMIsc9gLFObqM5Lu2FMVfxohiB94niVnR59Linbtj591a8rc+fFJ0JzLtC80wwQyq6E3D5WGyhsIOrWqaqj67DolwwME1yCWIttVx+8qqqG2+0WILx9eyGKiorhcjnhFeqbT4UTFnqdSQjK/ssvM+u/kJkDL9/2pA8QmiWhwNWcKqSwN3FCCgnIEUSi0dUutkPu7NTX16NPn76IjY0B+6GOuT42ujHcPw98zK9/1xElwG6sdECnkf7OZmnMTNKyiftGaaf5vS3VR6tMFThfAwGkhUqjdCTAYG3yMneTGx6PW6eZRxN2uLrGejQ2NiI2LhFxcXFISIiBzeERdsgmuwvxTU1oW1uBPo11OC7ZgbbaLsQ73HA5PHA3eZCUlIHENh0Q064zbJ3awpuaAXdGhw/iJt063kp/Q6ow5fPfOje1aMNsb/EeaLtLYd9diPrS3WgoK4crNgZeZwxqioqwsKYtPnSmYmeMEw0OOxJjY1FVXYOysjKkpqZi4MCBOPzww0V7ioqKUFJSgtraWjQ0NAhieDweMcH0SRYoqspJpP5V9X/ZSeNzYhopCG9cTY1Mqn4XK1MQI5j6uxmBzZm/ZUmr5dT+qbW4XC5Bu8GDB2P69OmCprGxsTrU+CQEfmZfnE6nAAphb1AkBqGKGTiRQMB/whAtJT3f+OhSh/lK7Jf0DKAof2edbG9lZSXGjh2Lbt26IT8/3wTAQk/bYGqXfMrsfihVzQqThJpHxnmm1mf2nPqbOmfN5rRZn+SY8S/Hg2OelJSEzMxMZGRkCDBZv349Nm/eLD63adMGNocTriYPYpwN6FldhQuc5chsqkB6lguoqwMcschs2xWx7drD1rEz0L493Gkdcl2Tbz4xHH2CAkjZV7OOjy/dujC2ZBe0XTugFW6Fu6gY9RXVQKILntparKu24f36tvguLQ11VFI8TlSUl6Jj+7YYPvIoMXE5SQgk7Aw7TdCQk9MIDpIo6qCoK6Q6SYMxoPq7yixGQoQCkL0pG7D6BFkmrbQ93MA1qxFeDBo0CHl5eVi1ahW4uocCv3D1GtvP96iAGowBzADcWFd6ejqmTJmCPXv2oKCgQFdlPJ59CiKRgkWk5YMBhtV6jOWsPiffawbUpCEv0pN8xr9t27YVi3ZpaSl+Xf8rtCYvtNgEpMfGIba+AWPqt2FsQj2StAokxdng9tiQnNkJaZ26QcvuAGeHbNSm5bybOPH6yaHmjCmAFH/1SsfkivK1rj2FKdhVBG3bdjTt2YTy2mokxNhRWunBgqokfJiUjeJYO9xNdlRXluOInoeh76D+2LazEEU79wiwqKurE5OanRSil7JCmjF4KMY2goNR1QnFmIFqRbNxNSRxlNXarFwoKcLsXmvaEAzMpDQgmTs+Ph5dunRBSkpKs93HoJoZ3x+s7ypdOWaclGYTPZTKZQQajj/r4crI5/idUokEkUiALdSqH0wCMKs/lDRjtrhFCh5mEoRRKgkFvGZgE0zSkxK8lPT4btKYEkrH7Gxkt++Itb/8goqaCiSmJCMWdnSqLsZlWjXaO4qQHutGo92JtNT2SO3cG8jpAC27C2qTMu9NnnTTQ8HGpwWA5H/+eWyHuvwfEsp2Hu7dvg22wq3QCneiomY3bDHxKKuowbsNbTA/uZ3QsWqq65GUmYLRR43C9t27UFFRibraOvGvpqZGgAeBRJUuzEDCTJwOtZqbMagZwFhd7cOBTzipJNh9Y71G0IuEcczaaFQrpPphZKRQwGycqMEmtRkAhQMllRGpdkl1VUqWZkwcirGN9LJSNlwZK0Bi5b2RvidS6cMISCptjYAnpRIuADEuF+ITE9GxfQdkteuAFUsXIyE1AU7NhRRPPaZ492CQZzvSEuJh0xqQmtEZSd17Ap07w94x212VkDMqdfyfvjVdRI0/ln36yn0p5dvuR+E2eAsLYd+2BWVlRXC6NBSXN+Ct2gwszOqKRi+EanL88ccjOTkZu3fvRlVVlZA4+I/gQTuHVF3MAMQogZipH2YTdG9BgX22WocZiIVimlBSSaQgFApAIwGeYNJTOOaP9B3hGMhqfa2ppzUgEAxkjVJCOEktFFibSTKRgKbxeaMUZAQR1Xalmgr4mSokebVHjx5ChST/JiQkIK2hGufVl2CkfTdcSW7Y4UJWm+5I6Hk4vF07wd6uy25Hz9Qc29CrmlrMYfWHbV+8nJFVWVUSu3MTtB074Nm0HrW79wAxbpSX1+Gd2vb4pE1nykYo3LEDV155JbZv346mpiZhHCOASOCoqKgQKovYWfExbDDACGarCCdlWGFIK0ChrrhW1JI/AoBI2kUCeOEAwCrjhwMuq/WYMVMw1TFU241S4d4ASDBJRX1HayQPszapv6nGbf6uAosEEraNxlaCRlZWlpAGCSTO+HikN9XjYnchBmulSEig4T0JbbJ7I77b4fD2ykZjYodn4yf/5bqQAFL60X/XpBUXDrbt3AZ3/gZ4t23DbkcF4qo9mFuXjHfic1AfE4sNWwpx5+13Yu3atUI9IXhQ2qiurhYAUl5eLsCDRlTVSGYmYajgYhUwrDC5ERTCTVqr745UKoiEQSMpG0yqCMfkoVbLSJ5tbdlIwMHsHVaet8Kssu5g0kAwNS7Uc+HqtAJixvExgqT8biaZqGUliMi/5EN+5oLOnRlKI2lpaUJDKNiwHq6EBHSvb8A0bEV3Zx1iY92wxWeic88B8PbsBluHTihKye7e/qwrCwJ4QH7ZsfrjNm02rityFm6Ct6AA2LoZlWW74Y7VsHVnLB6Ia4fK5AwUlVVi2vhzsausVEgelDSk6kJ7R3FxsVBhpMoiGVfaONTvZqugVYkh2GCo0ozZ5AgGYq1lyEiYPlzZcPetMG0kdRhXXiv1WykTDKytMH+4+q3UYaWMGWPuDQCEA7tQQGVsi7FsuO/BgEO2SUonEkRocCeAcNuXYLKlYDMaeQzEXY/B9cU4316ELjHV0FzxSG3TCamHD4a9Ww4aMrt+FDfp+rNNAaTis9e+S9qdP8hWsBXalk2o3VqAOnsTqssb8N/GNvgutTNq3A0YMGCAEH8obaj/CBrcMqI0IsFCShfq32C/BTTKZPszmJpjrNvsuxlQGSe5ynih7hknisqEVpjXShnjOyKVpsIxoUoPq8xmtc59US5cm4IBn9XnwjF7JPfNwDIYWKj1hgKFYP2wWq9ROpFSiNypYTuoylAC4a4dfXI+++wzASauxgZMrN2OkTG70TYxBnAkoG3vQYjt3gPerj1RY2+TmTrpCn9sEbELo2mrXdo7uXXYvcVhK9iCus0bUFu8B14HsLLIjn9nHQHNo6EJGs4880whZRA8KHlItYUqDO0h0mEpnHQRqcoQrnxr7ocDrWDMYEVKMns2UvCIBMhay7iyTeGYL1z94UT+UM/vzbtb86yVZ6ys+sH6pD4bjulD3Tejabj6jNKI/M7nVGfNmJgYARgEEDqi9e7dG++++y5S09uga0MRrreVICu+Aom2WMRndUFm3/4AAaRtl+dTzrn6Gj9/80P5vLfvT921/j7vlgLYNmxE5baNcHuaUFLtxb/q07AupSNq66pw3nmThH2DqopRApHepValDzOAscLQkTBvKKkl3PtDSTJW2rkvAERtQzC1IBxjG/sRbPW2Uo+VMlaYM1w9e1uH1eetllOZMpQUYXZvb6QJWV9r61AlEQkgqjRCTYKe4vQV4WfaLdfn5SHGbsN5jUUYja3ISHHC7spAx979EdPzCHg6doZzyu1+9w/xofG95/JsVRt7aRsLYMvbiNJd2wHNiW9KGvCf9MPQCBviXHE4+ZSxQkWROy6UQPiZhlNu46rgoU7ccIzcGlCwwqDG9xqZJ5y9RAWZYCtspFLFvii/N2BipFu49oR6VyQMGA40rDKmlXqstkstZxxfK3WYlWE9qlOXrFcyruQLuckg7RNWJItgQBaMduo7WUa2S76TwEGPVaoyiYmJyMnJwdy5nyMpKRGZTdV4vG4zXFkOuGw2pGf3RurhvaH17InGXqO6x40cK4ypNm31apd785I62651Dtv6zWgs2IiK2jJUNHowY4cTuR0OR0NjPc4792xUVdcKA6mUPggelEj4jyBiBiDqBI0EKIJJAKEmfDA1xiimW2lTpFJGOEaMtD5j+X0JGqGYUO2HEXCtMJUVBg9XZm/fY+X5cGXC3TdjZtKOhko6zFFFkOChzj/uenDnUjoAhlIhrYJKpADC8nJ3tH379kKNIYjQsFq8qxSFu7fA6YnFn7QNGGovRkp8DFxpndC+70CgW3eUtz38s8xzLz9d8GjxN3POSS9c+4F9y3p48jejrnAzmmrrsKPWg0fsXVGQmIyqklJcftnF2FNUIjovAUMaTXlATh6EM676wZjaykoYKeCoEoPZ59aAUrB6rLTfKqOGY6i9AZ9I6j4QylphXLN2RvJcuLKh7oe7x1WdW6Vyx4NAIdUHtpuuDfzOBTfU4cRg0kak6oxaXlVjyK9sIwGE4EFVhlJIVtt2yM39FHGxWRhSth7T4kvQhmqMMwXZfYfA1bMX6jv0qE2YfFOi4Kfyj155KrVkyw3eTRth27AJxbs3o8njwOqiSrzUbhDKNTe65hyGnr26oq62Xmzb0gZCEKHdgxIJD0fJk54qgEQCAFaBxgpDG+tSV4JI2tQaxt1XkoiZxKGKwy2P4R8I7L93bQjH2KFqt/psuHKtvc/nCB7S94l/pROlbDeZlq4PvPiZvBNpn/YWQPi8BDe2hVKHNKYSRLLatcWKBcvgjvcip6oKN7p2om1iI2KccejQvR9ie/eGvcthHvvk2xgvFLbaj174Kr604CSs34i6vLWo3FMBN9x4sywGX7c7DMXVFbjoootQsqcYtXW6sxj/SdWFf6nKqLsvZgwsCSUZIxLA2NuyRslDqlrBBsMoxhulKitsYhVIrJYL985QwBiOKcLVvb/ut7ZdxlXVCPStUb2stCUU83L+08OTKoquwjDcghd2u0PES2EcEIcvMpw8GyYPmVqVqCJVaczoJO0gvCfOycTEoGPHjmInhn4hySmp2LNrB7YWF6NDQwMu8GzB0LgqOOIS0bZtVyQPHAB7Tg52dh58RMfRE9bZ6j/47zr7jnWHuzZuQV3+ZpRVl4hIY4+gPTanZWP9xg3461//im1bt6K6pkaABwGD0gfFMKovJIQ8WWmmJlgFgEjsG5GUtdqm1kg3wZgrEmCIpOy+eN/+AoRI67XCtKooL6VcY4iHYAAiXbiDxTBRF7VwbQ/XVkofbBf5gExZV1+Pbt16ITEuRWwwFBXvgsPJE8hOIYVQCuC4k5+MV6RSRrC2hwIQ1aBK4ynPyBBAkpKTkZmajCUrViHWpuH0PWtxYmoNUpMSkZzWEZn9aQfpjNKOh1+ZNe7Sl20Ns58twZafMmI2bEbFls2oranFnqp6PJ7YC8XxydiyZQsuueQSv6s6d16oxhBA2PmdO3f6vU6DrdShAMQoqltVMYwGKvndjJhqnValiXBMHe6+FTAK19ZwkzrcfattDFfPvrgfjgHDifJkTqoFkfRJzgkZtCrSFVxtUzimpvTBMowKxr8paRno0vVwEc29oaEOa9f+jNr6ciTExYtqZYgE+k+xvMoHxneFe7eRh1TQNYKktH3wGX4mbTp16iTsIPyXnJyCDh3b4qMPP0VaWiqGF23GeSll6JAUi5i4DGQPHArt8O6oT+v4n8TxN1xva3z3342ObXku27o8FO8sgKcS+LWuAa+n9kZ5UjJSk1NwxBFH+A/JEUB4io+qC4Fk165d/oGVK4MViUOWkZ0PpdqYMePeAoiZVGKcxOEma7j7Vt6xP0HESvv2BThYqWNvAITzimqBFYY2lpHzRI1HYyxjxoBWpAJVVSJwsJ1y9yU+MQVduvZGeWkJduwoRGJyPMpKiuHypR6RthDyEy+zaHzhJCT5/mAAYgZKEkBYtwytwK1cSh/CmJqcinad2uOzTz5FWlISDqssxUUJO5GT6ITLnoTs/kOgHXEYvGmZH8VMvuNsW9M7j2nOTfloystD9Y4C1DU6sby0Ae93GoSixiYcffTRAiCIlFRZqL7I3ReCCL1SeZ9XJAASjrmsgJCVVd5YjxF4WtMOdXJZZVKr5SIFMSvMG6pOI2NH0s69AQUzRg/WFyl5yB0Nq302tk9VHdSFywwsQkm0Zis8z5fIEIO839DoRXpmB2gxMfA63IiPdaB0+y7YmWpB04QEwksCiFRpzPpmRXKyIsFISUeqdpQ++Jt6uI6GVLq5L1++XIBhp+pqXOPeiI5tYuG0uZDdpx8cvQfAk5W52DnpzmNtnpl/1+ybC9CQvw7VhTvg9mr4pMSN3B7DsGV3ES6++GKxy0I7h3Qco/oi1RgCihzgcOrB/gKFcEASjil4P1SZcM+HA6Fw7QvHEFbeH66Og+m+kWE4kcPR2AqYqbsgocqHq8vsPiUQSknkBf5rcntEmMCkrHaITXDCU1+D2rJyXzpXfTeGDCz9p0LFmrUKKsEkFlVSkaoL/0oJhNu33M6VUgi/M0Qm7yc11ePminXomuECXC7k9OoNe59BsLfPWmybdNexNs+MBzX7pgI05uWhalcRmppq8W6FE6t7jcTPG/Nx/fXXizMu8rg+gYNSB9UY/lWjjZnZGqysqK1h3kjAyIyBzVSgYEwWqn0q8odj9HD3I2HyfVlXJO/d32XNJCIJIKHeHY7p+SwZgowbqXRhVBHUd8l7NJ5SCiGI8DMTPTFKvpepx+xMIE+/Cz39p1SnZMCtYNJQa0BOShmqiUAFFlUKkQBC+nbu3Fls6VICYT8oNFBgiHF7cF3JD+iZ4RR969S9F2x9hsCZ3W6xjRKI+40HNPumfDTmb0D57j3wNDowq8qDH3oPx+rvfxQ7MIxjaQQQqi+0f8igQcFWcTMVwgqoBFu1JbH3FkCCgUprQER9JhLGDlY23ASXqzFpIcV69a8a+0GGtlMjrfM5TgZKlZwsclJJ0ZzvJ6NJpye5WnGnQf1dMiX/yrQO6vhQTOfKLL0e1QBTRiYMRXcZVT5YmWCMZqQjV3mpOpjNQXWltvIu43tJS+kLwpQRTE+hMjTbQxqwHTKOTrj5orbJDBSCSR1q+9V2qidyOS5ybHgiVxpSaRDmOG/cuBHxTg1X7v4R/TNS4HB50LFzTzj794Erp4tPAnnzQc2evx71GzagYg8lECdmVbnxc5+jsGr1GgEgW7duFaKW3IHh1q0EEDbI6EQWiqEiZfxQTGY2yOEGJNz7WyMN7WsAsbLKqxIUP/MwlLSqk+GoZkqPSP7O+/zOsSMTce+f1neWlc9xcvOfTAnAiSSNgpQ4+R6CDlcp+g3I+jj+Mpgz7WNkDgIH66JYLG1k3M4kg6mGPCt9lau6maExFNhKxpFlyBSt3dI1AykjCEophDRjm42ShbQ9kIbkJxW4wxUZQkIAACAASURBVAGWKgWFa0sw8JALhFxUJICQPl27dvW7s3PcOabr1q1DrF3D5bu/x8CMVDhdTejYuRdiB/aDPbvzYttkqjCUQDbkCQCp3F2M2iY7ZtV4sa7vKKxcsRJ33XUXCgsLWwAIJxQlELn6yFUxnHRhVB2CSRpWmDIcGFiVJqxIScH6Z/UdrQG7UMzFNkvwJhBcccUVojh/I8O+9NJLYgteOvj9/e9/F4z9xBNPYMKECejVq5d/NVT7T6bn5H/ttdcwYsQI9O3bV/gxPP/886Iu7siNHz9evOPnn38WR8BPOOEEERuX4PHvf/9b3CMz0Rh33XXX+Ve5FStW4MMPPwzIT2MFQFiGTGnm+m1FWpOSktz5CPZMOJUh2H3J3KS99AORuzJSMpOgyTGQqU0kQ5vRIBKQCFZPsDokkEkA4fNSAqEaQwAh0H/33XdIio3FxTtXYUibFMQ43Wif0xNxgwggXXQA8b7+gIYNugRStbsE1W4HZtZ4kNf/GKxcuswPIFRhKIFQ8uAqRgChD0goBzIzplMHzyrjWgUntZxRbzUDtmDqUGukGFl/KBXLCrOEe7dxdWF5OgLRV4cMJk95cpI+99xzfi/hBx54QIil/O3qq68WZRctWuQX6VkPx3LIkCFCmvjhhx8EEPTp00fowwSQY445Bqeccop4x4IFC7B06VLx/EknnYTjjjtO2MSeffZZP5ARPAgi9BdinXznY489JtThUMwaDGxVVcYoXQSjLctJCUuu+Ga7OeHaE0zlMj7H7xK0JW/I90r1RQJ9qDZbBRV13hnnRrA6pBSmJnUjgMgoZVTF6FhGwE9NTMKFhSswNCsVcc4mtM/uiZgBfWCnCnP+X4+1eV6/T0ggtXmbULGnFHVuL2bWObC57ygsXrYUd955p5BAKHbRgCrPwPDvjh07/Fu3Uo0xY9RIV99QwGIEhtaqHOpzeyMVhQOqSCSXSMFDbptnZ2fj8ssvFyoGGf2aa64RDEqgf+GFF8RnCSC8TwBh2XvuucevXsh3n3XWWejfv78QX/kbAYSSJuvq16+fAI/Zs2eL7Gdy65ESCMGFc+I///mPeB8lnAsvvFCUefLJJ0WbODFpkGebeIXa9jcCsvwe7JlgACDtQZEyqxljhpJAIq3fqN5EKo2EKm+8Z2y3EUB4nwBCdVOqpwR8buUmx8XhgsLvMKRdDBIcQBqdzvoMA7rlLLZNNgJIUSnqmryYQQDpNwrLli/HHXfcgW3btolVQzqRUb9WJRBONPkvErAIxjChVBMzhm0tiEjm3hupyAqARAIiKv1C9UuudCxPALnsssuEBEHAHzVqFE4//XTBoGT0d955B/fff79g/pdfftlf9t57723h3Tlu3DgceeSR+P7778WYEjSowkgbCg+AEQA4F1gfy1B94T/OCQII58rDDz8s3s9VbO7cuSJL2gUXXCAkltdff12AkjTohQPOYIwrn7Oiepi9o7VSh3GORwIsKnAYValI6tkfACIDLdO+RYMqJUwVQBIdNqR2yg4OIOU+AJlZTwA5WiDQbbfdJiQQTgoZ/4MAQn2XKozqXixBJBhTWVVZwk2oUAATCYAFAxC1/eHaYhUcrNQTSduNAEIbCH+j0Zs2jEmTJgnpgVdubi5OPfVUMYYEkKuuukqUueWWW/z5dOWEnDx5smB2Ag8v2kComjz++OMg4HBy8Xr11VeFsZX1UH056qijhIRKFYa5b4cPH+5Xb6UxV+76EGj++c9/+r1Lg9EmHIMHE9GN0kNr6jdTTawCh5n0YpSozPq2LwAkXL1SnWJ7pArDz8xqSADhP/qBUBrRASQWU7bpEkhQALHl56E+fxPKBIB4MLPBic19dQC59dZbhaoivVA5+AQQiqsEEHUHxqgWGAlulfHDMVskkks4BrdSV2vbY6X/wURf+XuoyW9UYfjM3XffLQyOXN3pw0MvQ4rxcreFDP7nP/9ZSA4cU3nkXE48Th5e33zzjbBfHHbYYUJ9oWRBsKCkQ58Blv/iiy/EHKH0ceyxx4o5QRWJUhDrlye35cLCNnBist1z5swRdhYrIKDSIByoqPeNtDMDBavgIp9VF5dI2mIEELmjpPY/EgAxa08wqUStNxyAcHyoanLsly1bJoyoU7atwdD2cUhwaEjL7oSUPkNh86sw3IXJW486JsEmgLibMLM+Flv6HiNUGCmBcLJxQlDyIIjwL4HF6MauEmRvJQ4rzG32Pkkw+XwoAIjkHVYBMBwohAOHUM+rYrsUgbkLw5ALBAOqKtLYSGs6bQ+8JNjQiEobB9Uc6rkyOpacfJzYXCC4C0M1iNII1Y3p06f7DZ/cxSGw8H0//vijKE8bCOcFDa68R7B55JFH/HYSyXgEL0oxVIUIZmreoHAMGYwukTwXrqwVySMYo4b6vbX3IgGVSACE9cpdGH6WRlQZ3pBAsmTJEqQmxGPy1lUY2i4RiU4P2rTvjLiBw+Do0knZxs1bj/r8DSgtKjmoAcQKY0YiTbQGMMLVHwpgrQKPsQ75TtVZTPXPkeqO6mBGQJGSiZQi5aRStzvVHQu5/ScXDTUPr+okprZPGuzkDhHfQQmJf2V9kfQ7HADsDchYEf8laIdqc7h6jM+G6tOBBCAJDjeyOnQJBBD36/drjrx1qN+wEaX7WQIJxuCRSAFWGDAcEwcTiaWoHe4d4ern8/uqjBXmIiNKd29KFOr2oWyLBAvVM1UyvRRrZf9p6JRqEJ+XNgz+Jbiokbak74Nsp3oozAhMlEqk4VWCGr9L6chKX8Mxmxndg4n76vusSB6RAoOsP1ybIwW9SOoz65ccb2sSSAImb/0WQ9smIsGpAki2vgujA8h61G3YgPLiMtQ1ejGj1oUtA0dh2bKWRlSpvshdGDMbiETpSIAhkrLhJI29ZV7JSEZVKBywmE0EK20x64+VlS7YxIvknWar4d48H8nqKsEtnFQR7r4ZHSJ5RgVQMzUgXF2RMHQo0LJKu0iALBSASL8ULgL0RKXaohpRqcKkJSRh8tbVGNKW27ga2nTshPhBQ+Ho3HGxbfLfAgGkoqQcdY0aZtQ6BYAsXboswAYit3GlHcQYTGh/2Dz2lf3CODjhmMRKX8LVYVUSCQeIVlbmUGWstHNv36GutsEkvNa+IxwDW2U8q0BjRRqxCgStBRczIAv2WyS/S7DkXysAkhqfKIyog9u6hB9ISAChEbWhCTqADDo6KICouzCcLKoTmVW7QaQSx74GknBMZSZFWe1bpGC1PySJ1khLrWVwo6i+N9LT3oCBsR3h+mN1JQ8HYK0FiUjsG5G+I1TdEkT2CkByOi62nW+QQMqKy9BACaTOhS2DRmHpEnMJZF8ASLDVOVJgCbfKt6Y+o2it1mFFMjGbuOEAa3+DSDhmsiLBhGOkvXmHVekg3DustDESxo1kdY+0D1bbESl4hGtzpABy/tY1GNLOhUSnDZkdsnUVJqfDYtv59xpsIFRhmnQVZuuAo7B0qfk2Lh2LpB8IDWrSZhDM9hHpym0mAst3GFdW1U7Bz3vzrkiYuLVAEg7wImlDOGbaV/dlX60wZ7B3BhubfSFxqHVYaaNaxioTRwoOwZg4XPustqe19cidLz4vjaj827NnT2H/ULdx6UiWEh+HyVvXYKjPlb1N+66IH9QPjpxei21Tbv9tACRSacNYXk6+YAClSgyRShxWJAOrdVqp62AEkH0FROHqCccUoZ63+qwV8Ai1glsFK6tAYKU+q6pWuHar9o+IAaR9LBLsGjLbdUHi0IGwd+q52Hb+bc0AUpufj/KSctTTBlJHCSS4EdVMAlEZwyrDhWOmSOsJtcqFY+7W3A/3TGv7F47R5H0r77da14FQzioIhGOUUFKQFYYNV3+4draW4c3mb6RAFO7dKogYJRAZUEjmiFElkGHtYxFv10AJJGHIAHMAEbswPgDZNnAUlgSxgYQGEKoR9oAx9BPGBtjgT+ztK8ODeMGnr5FJVGnE7CkzpuIzjBDFtwe7rDCjuXokYKJV9Vp5ZzjG3hd1hHtHiNEBoEX8eCSMEikYhKKHkbnkd010wXo/9ieANC86bI/NJOxBpL+za0xrpV9mAEJjKk9PmwEIPVEnbVmDYe1jEG8H2rTvgvjB/XUVhhKI5/X7NRsjkjGkYUm5bkStdWKzAJCluP322/2H6biNKw/S8eAUj2arOzB2nsq126DZ7CJ4rLy8dKUWTKYJAPHavOJbM5jop3k5kIwZqV7id1/3WZ41EHHE8wyq47N7aF6v3/4hVR0dmVifeEpcNptus9E0ZguTvymtYd36jAq4LyeNtMX4nxXvbx4cG3TwZDnhfal5/BXp5XxP8ovvPabA5Bts0VfRXp0Ksh+aAGO9OjsYOq+Zai3r058Uv9uA5p4DNg6OaK/eHJX+Gl/iGzcOqP7dV15OSJDuen/F877KZHv8zOkjkgAP/7M6NfR36x2QIxb4Hv0J0WePgdFtvt74wgeKPop3eAGteSHT6Sc6KAeL4ZfoJid+F7X42u/vteiTPt80r54ICl69kGiFb0GUdWu8x7nOeWnTYNfkPOMcccCr8X3Ns14sbCpIiLmu01MQM6D9HtjtTt31n/UHzFA2y9d4fbr7+UMHDI/kPEBkyvMIeksJRAKItIHwCATPwgg/kEQ6kuk2EEogVGEogTg60QZiAiD1PgDZOuhoLF68JCiA0IhKAFGNqAUFBc2zOPopSoEoBQ4oCnTv1l1gksZUmz4AkSdyKYHsNYCUlZajoUHDjHoXtg4ahcVfBwcQeqLyMJ10myZqbtoUBZADasZEGxOlgEKBHj26w6vZofly08jo8PzbagARruz5eeI0bnlxBerdXrxZ60DhoOPEkW6exjUe56cnqjyN2yyBAAUFm6MDFqXAH54C8qCiUKuCuA4ciETo3q0LPFSafKk0pfQhAcTcBpKESVu+hTSiZrTLRsKgYXB2ydFDGsqzMNyFqSiuRL1Hw5u1NmwfdDy+jgLIgTgPom36nSnA6GyMkbJw4UJ88sknItjSvrp4GJIBjeWlglW4d/CgozEFqPqMDiC08enA1xoAyWxPABkBRxfjYTohgUQBJNwgRe8fWhSgqi4vGlEZyoAHz/Lz87F48WIRVImR6BkvR15kYhm5zSq1GGuH8Vf47Lx587BhwwYR4Prrr7/GoEGDWlTz4osvine///774h4Nn1OmTBFxXIKlrtgvANI0/T7NSRWGp3GLKvZCAtFQULDFKr2i5aIUOCgocPLJJ4tQjrwIHo8++ig++uijgLYz5myHDh38vzGItGRsq51kqoyZM2fizDPPFADy0EMPYfTo0SI6uhmAMNAT49XyPR988IGIzD9s2DARfpLvZxoP4xUKQBgESiTXTk0VIQ25C0M/kNSEQBUmU6gww/WAQkKFeeNezbE+H3UbNqG0pATuJhverHVi26Cj8fU3iwNsIGpUdiKz3IXRt3KjNhCrkyVa7uChAANBv/XWW6LBVC2Y1sIIIG+++aaICMeLYRoZAT9SAJEUYYoMAggv2iAlgPhdEwABVtzxZNR7vke9x+cYn5bhCM0BRN+9NnqiqkZUGROVdaTEJ/oiksUgzuYVjmRJQ/rD1qnbYtuUuxQAyd+I0rIyNDXwNK4D24Yci6+/bjaiUsRSgyobAYR+WpuiRtSDhzOiLbVEARVAGGRp4sSJQlJQLzMAoW2Eao2M3mbpZYDIsWMGIPL5++67T0S3ZxDkYABCaYLJsYNJIPRlaQ2AxNs0ZLbvYg4gtfkbUVZaiqZGmwCQQgLIN4v9QZXDAQgdkKIqjNVpEi13sFBABRC2mSkpmOpEZmVk9HmqGv/6178CJJD9ASCU+Kmm0FbCnRMacZlQ7JlnnhGqi7yYp4eR+M0AxE0nM58RVXVlDyeBcBeGEggdyQwSyH2aY30eCCClJaXwuAkgTtCR7JvFSywDCL3jNkUdyQ4Wvoi20yIFjADCx6hCTJ06VaSvoO2CHtrykirM4MGDRYqNSMI1so5QEojcOWE5psi4+OKL8b///U+kMKVBlQGraY9hwGzaRPalBDKsfRzibV6kt+uM5MH9YcuRKowIaUgA2YDS4nJ4PIwHYse2QcdhkU+FIfLJxFJ0ZZfxQFRPVLpTF2yJOpJZnJfRYgcJBQgg/Ge8uANDACFfqBdTXFAqaK0NhDsp0uaycuVKsZvD/D40cNL7W17c7r3hhhv8Wf5om2GqUub1oZRkdnXr2jlgG1d1ZZdGVJkb129ETUrA5M3fYljbJMQ5PUjp0BEZfYcD3bIX286/W/qBcBdmI0qKyqIAcpBM7GgzfxsKMA+O2XXaaaeJpFtSdVHLDB06FNdee+1v08AI3mIEEBmRjH+DAUhaUiImbV4ZCCD9hgNdfQDS9Pr9mjMvCiARjEO0aJQCByUFVAChrwglEJl4PByADG2bhHiHGykds5HRb4QugTAquwCQ/HzU8TSucGX3CBVmx5DjsWjRN8IGQlWFFmVjblx5GlfoeZqGLVu3HpSEjTY6SoFDgQLdunSFG15xAlgCiFRjjADCjIYisVRSAiYVrMSwdgQQDWntOiJ50DA4Omcvtk252wAgReWo9zC5dmsAxIstW7cdCuMQ7WOUAgclBQggHptm6soeDED8Kky7JMQ5NKS364jEgUPhDAYgDV79LAwlkIULvxaOZNKISj8QmRtX+oFQ+hCOZNDw6AzdASZ6RSkQpcCBR4G7po6FlyFSfH4g6lmYYACSnpyk20DaJSLOrksgSVICoSeqqsKU7SlDo8aQhnYUDjpWqDBmp3G5C2MEEGheXPH05wce1aItilIgSgFBgVdvPAMeBvMSgY4CD9NZlUAy2mcLCUSoMP7TuPn5qM3LR9meUjRqdsysd2L74KOxcKFuA2ECKdpAjBJIYWGhP6AQQwZO/3xldKiiFIhS4AClwKXjRgoVxswTVQUQurJzO3f58uVISYzXt3HbJQsjalK7bGT2Hw50Z2Y6uY3rA5DyojI0eAkgDgEgixYtxi233BIFkAN0QkSbFaVAJBSwAiD0N6HvCf+uWLECqYkJPhUmFID4tnEpgUgA2TGEEkgzgNCV3bgLE5VAIhm+aNkoBX5fClxyyogAG4jqSMbTvTKgkJRA6MiWQgApWCH8QOJdXiS17WgigQQAiE2oMASQRYuW4Oabb/ZHJIsCyO87AaJvj1JgbyhAAFF3YYyeqGpiKYLJt99+awVA7tVseXmoz98EpnVgSEMdQMYI11iqMOoujAxnSLfabdu2NdtAbMD0ud/uTf+iz0YpEKXAfqSAkECYcoVR2hUjKn1CpA1EqjDSBpKWlIyJBSsxvH2c2IVJ7tABGX2GAz066Y5k7tfv1eyUQEwAhKf9pCMZff4ZD4S7LwQR/g1QYaIAsh+HPlp1lAJ7TwEzAJEOZUEBJDkFEzetCAEg0/+m2TdsQF3exhYSCAGEEogxqLI8TBcFkL0f1GgNUQr8VhQQRlR6bHnd4pXyLAxVGTUiGY2olEBoA0mlBLJpBYa1ixUSSEpHHqYbAXT3x0S9zxeVfQNK95Sg0ePCrEY7CgePxiKfBEIAkfFAgkkgjEj2elSF+a3mQvQ9UQpETIFp40bAq4nUbsKVXXVnVyUQGZFM7MIkJWHippXgcf44B5DSnmdhBgJdeyy2na8k12ZU9rIiAkgsZjUA24eOwcIFugpjDUA0vD53VcSdij4QpUCUAr8NBVQAMUYkMzqSZWRk6Nu4SYmYuIlpHeKFK3tKu07I6N8f6CpTW77xgGZfvw4iuXZxKRrcMa0CkIPNkaypqREuV0yLkauqrMCPq5bj6BNO8d8rLd6DpOQUxMTGid+aGhvhimn57G8zDaJviVKgdRSQAEIjKi+ZWEo1osp4IH4ASUzExAIdQGLtXgEgmQMGNAOIP7FUXh5Ki0vQ5IkTAFI4ZHRYCUTdhXHQEzWEClNTXYWbLhmPPTsK4XA6cdvf/w9HHndSACX++ueL8Ov3q+B0xeC5d+ciq11zpGsWfO2Zf6JX73445uTTxHO7txfi+qlnBtTx7oLvwlKXgDDhuAH46odtcLpcAeVPHdIN/1v4PZJSUv2/nz3qCNz64OM49qTTUVFWgnOO7osFv+4K+55ICtTWVOGayaeiorQEDqcLN9//Txx9wjh/FXW1NbjxorOxZ+d2xCUk4oX/fYnU9IxIXhEte4hTgADi8TJvrp5ZV56FCQ0gCZhYsBpD28cKAEltl6MDSLdei22Tb/MFFPId5y/dQ09UL95qcGHn0NHIzTXfhZFGVAkg+oE6YPrnwbdxT+zXEU++/gF69RmA4j27cNGpR2H21z8hvU2W6AwZ+oyJUzHliuux7qfvBNhIJn3+8QfxwcxXRULsux97FsefooPGsoVf4umH78G/XtKjZvPq1LVH+GmiadiUvw7dDzsioOwjd16HMyZehP5DRwb8rgIIb2xY9wt69u4b/j0RlJg67kjc8fBTOn1278BFpx2Nd3PXIKt9R1HLCf064h/PvoFBI47GmmVf4283XIb5P2+P4A3Rooc6BaaNHQbN4YLmaWoRVFk6khklkJTEJEzZuBwDO8UjFjZktOmItEEDYaMKw+TaugTiOwtTVB4AIAsWLBI2EO62qNu4ZgDCoMqhbCBudxOczubV/qFbrxYqxJ2PPI3ykmKce2y/gFX9xH7ZmHr1jbj0utsFuLz20SLcc900TLjoSj+AzHjhSRTkr8PfHn9+v84NI4Dsj5cZM5DdMPVsccr5yTc+wNuv/hdzZr2Kt+c125imnXEMrr3jQYw49oT90ZxonX9AClwydji8dubG1f1A1KDKwQCEeWHGF6zAyE4JcMKL9IxOAkAcHTovtl2qhDRkTNQyA4AEk0CkH4gqgYQDEON4/O36S9HjsCNwyfW34/X/PoFlC7/C8+/O9Rdb8NmHePu1/+KF/33h/+2GqWcFAMg9112CgcOOxMRLro5ouGnDOPeYvvhkZb547owRvfDWvFVIVtQW/ibvGwFEvad+Zl31tbU4b/RA/7M/rFqGv113CWhbiYmNxZwlaxGfkBC2vReffjSOGDgUd/3jaUw7/Rh07NwVjzw3w//cm8/9H9b9/D0eftY8/mXYF0QLHHIU4DZuk1cTKoxVAElLTMa4gqUY0zEFQB2SUzvA1aMnktt2rl22s2qTzSOMqOtFUGUjgKgSiDEiGUEk8CwMt3Gt7cJwtT2pf7ZgsoTEJNz3lyvQu/9gTLm8OY4kGe7i047GB4t/DgogU089CpXlZdC8XhwxYAj+9sTzSE5JCzsxCCBjB3X2Szxj+rTHR8vWITm1+Vn+JlUoI4Co99TPfDFtFacN6xFQ94dL1wpwamhsEFKYlVwhJ/TtgLmrCxATF4cv5ryDZ/5xjx+U+J6LTh0Fu8OB1z/5Jmx/owWiFCAFLh03AvVeDU60zAsTTAJJS0zEiQXLMbZDMtxaFZyxaXDkdEFSfCbWV3rhV2FqeJy/uBxNXmBWgwO7hoxB7gLdkczoys4cFPRKpQTiDyhkA974whqAjB3UBTff+xjGjT9fjOxd10zFUcefjLPOn+Yf6dqaalw4diQ+WPJLUAApKykWuURpG/n6q8/w+L23tAACs6nzWwPI56sLEBcfb2kWsy8EoDv/8bRfVeODBKq2HbIx6ZKrMWfWa+jWqze2bd4oVLvoFaWAFQpcfMpQeG1O2ExUGG7j0v7Bf/QDoUv7qlWrkJiQiJEbl2Bidho8WjkaXHFI79gVNfYM1DgzmwGEEkjJnlK4CSCNzv0CINwevfHic8Sk79rzcH+f/37bNejQqTMuv/Eu/29bNuXhb9ddijc+WxIUQIxEu/Nqht+34dHnAzOHGcv9lgDy5Yf/w6N/vQHtOnYS7erS47CgY/3L99/ixovOwYvvz2th4CWwzP/kAyxeMBdX3HAX5n06G00NDbjy5rutzJ1omSgFhATCiKher7uFChMMQJISEzFigw4gXlSg3hmHjOyuqNRSUKWlBUogpUVlPgBxYdeQ0RFJIICGN79cHXSYli74Ao/d/Re8t+iHFv4Xs2e+gjf++wTmLPnV//zTD9+NsuI9uO//XrIMIPM/mY05b0/HMzMCkx9bARCqSmkZbfxFW63C1NTgtOHNKgwr9Ho8WP71PNx97TS8+uFCIT0Yr9zPPsDDd1yHz1dvQkxMbNjpftaRvfHs258ix8quU9jaogUOBQpMO3kYvHaH/zCdakQNBiDJSUkYnr9YBxBbJeqcscjM7oYqLwEkFX4bSI2wgZShSbNhVr0Du4aNEdu4ZiqMcReGyX3pyh5KhSFDfvn9FrhMmMPd1ISTB+YE7MKwPJkpLr7Z4Gg0ohoHnXaVG+95FGdO1hMdB7uMEsi4wV1x56NPY/QpZ4lH5n7wtgA7qzaQB596Fcf6fFM+eucN/N8Dt5v6iTxw05VCsrjomptbNG1M3w6Y/9N2S5nMinbtxOSThiL35x2HwryP9nEfUYAA4obuys7L6AdiqsIkJePIvMWYkJMETatFrcuJrOweqPIko8KbEiiBlO8pRxMgIpKFAhDjLgwBhMm1Xw9iA6HFl0ZBo2MYOyEdvx658wYsmPshTp9wAXI/n4Pe/QbjsRdnBZDOCCCnDu2GHof3QU63Xvj6y0+Q1b4Dpn+sGxU/fW+msImYOXwZAeT7lUtw0yUTcNTok1FdVYnuvXrjw7dftwQga5Yvxi2XnYcx487Czu1b0f2wPvjs/Vni2Yb6OkwcPQjH8962LfhuxWJ8+u2GAFCUHSRghqLP+ScOw1FjxoJt3VawATTMJibTMg4h8VB1++zbDftoqkWr+SNS4NKxw+Gx6SqMEUBUI2qADSQpGUflLcH4nARoWj1qXXZkdeqFKjcBJCkUgDBB74Kg8UB4qE41otKRLNQuDL0/za6MNm39Pxfv3ikYZOCIo02ZiTsulEi4HcqrqqIceb/+gMqKcgwcehQysprr4k7PpvW/oucR/Vq8tqGhHpQ6VHApLy3BZiEqcAAAIABJREFUqiUL0HfwCGGPYXtl22isTUxK9r9XvcfKS4uLRLv7DR6GrPbZKCsp8j/LPv24ejk6dekuwMXo+SobF44+u3cU4qfVy9Gt1xHodtgRAZJKeWmx0GnTM3WnvOgVpYAZBQSAaJQ/dFd2VQKJHECSUOFNDlRhhARis2FmnR27hkUGIOFUmANpSHds24wrxp+Iz77deCA1K9qWKAX2KwWmCQlED6rcegBxICu7J6o8SSj3JMGmTb9P827Mg/uXTSgqK0Ojx4u3Gl3YqQCIjAfCrVtGIuM2rpRA6NMQToXZr1SJoPJ3Xvsvhh51PK6eOBZPvPoeBg4/KoKno0WjFDi4KTDtlKFww2G6jUsJRA1pyM8MaUi/qpH5C3Fudhqg0Ygah4ycbqjypKASqbBpr92neTftPYAwsdQbIXZhDgTS5342B8sXzcMFf7oBXUNspx4IbY22IUqBfU0BASBekdjS1BM1HIDYtErUOuOQ1am7UF8quQsjAcTzawH2lJYGSCALFiwUQZVlblzmhQkmgRwMALKvByRaX5QCBxMFLh47BF7NQceCoAAiD9NJCSSFEkieTwJBpXAky8jujipvMirCAYg0olpRYaIAcjBNpWhbD0UKEECEI7svqLIalb13795+T9SEhATxWURlT9ZVmPHZadB8AJIpACQF5Rq3caczpGG+OAtTXFwGr9ch/EB2Dh+N3PmBuzCqDURGZZeu7OEcyQ7FAYv2OUqBA4kC004aDI/dFRCVXYY1JIDQfb2lBJKMkeuX4dycRADVqHfFoG3OYahoSkS5xm3cfQQg3IX5dOGKA4le0bZEKRClgEKBM48bjiYaUX0qjBpUOSiApEoASQI0Aohr/wAIJZAPF0bzwkRnbJQCByoFxh9PT9RmG4gVAElOpSfqcpxDCUSrRoMzBICUlJTD62FmOqowY4QKo2amU42oVGG2bt3qTyxFAJnx1ZoDlXbRdkUpcMhT4OKTh4jDdDyYyUt1JJMSCNUY6Ym6evVqpKQkY/j6pTi3M30+qlHniNF3YdxJuhFVRCTLywPPwpRKAGlwYOewMViQuxA33XRTQF4YuQvDv1u2bGnOTGe3hTxMd8iPXpQAUQr8zhSgEZUxUeUVDECYFyY1NRUqgIzP0VWYOmcM2mR3RyUBhH4g+wpAaAOJSiC/8wyJvj5KgRAU0LdxbWILN5QEQgChJEIASU5OEhKIEUDEYToVQKoZUKi0QldhWiGBRAEkOnejFDiwKdAaANFVmCU4lxKIt1kC8QOI5/X7RG7cmvWbUFZWAo/XjrfqY7Bj2GjMn58bcJjOmBuXNhBu49KV3WF34I0vo0bUA3sKRVt3KFNAV2HswpEsmASibuMyIhkBZMS6pRjfmcf5q1EnjvP3QqU7UR6m0wGkdn0BSkqKhKfarDqX8AOZr/iBMCYqjahqaksVQOw2B978Kgogh/IEjfb9wKaACiDGoMpHHHGEUFukEZVAYgYgtU4H2nY6TNhAKjWexqUEkt8MIH4JZPhoYUQ1urIHBxA73vzKWkzUA5vM0dZFKfDHpEAoAJGeqK0DEJ8KU1pa3KzCRAwgUQnkjzntor36o1BAnoWRAYXUkIZWAaSFCqN6ohYVFwOeBMxs8GLn8BOwIFf3AwkWlT26jftHmVrRfhwKFLjopKHQbPQD0RNLSUcyurOrnqiqHwh3YUZwF4Y2EJ8RlRHJKt3xug1EAgjTOpSUlELzxmNGvVf4gSxUTuMyMx1tIAxnKNM6RAogDC7s9rhDBg32uN3weD0BZRobG0TOWOaEVZM/WRl0xluFDQFZ8Ug8Jtc2Bi9mXNbPV23EpDFDMFvJR3PuMf0C8tOEei9DNzLnLvP//l4X6cWsfzRuy0ufLDpdGVpx7Y/f4YIrr/+9mhj2vU1NTL/oDTlXGJpSgxayzCtPPYIP35qO596Zi+wu3YK+d+EXH2P40aNF5Dn1yvvlRzCrYp+BQ8O2+UAvQADxkhlMXNlpA6HvB20fxm3ckT5HsmYA6aH7gTAmquf1+/VdmLx8CAnEm4hZFiQQoycqT+POmBc6sfUXc94VKQ5uuu8xnDW5OQeMSvixAzsL5pbhBr/6+D08988HcHjfgdi2ZSP27Ngugi1bZdBbL5+EDtmdccuDj/tfc+rQ7ph82Z9xybW3+n97+5VnceLp5+Iv08bjjU8XB9RvTB4VbKKMP7Yf/jPzE5FF7ve82F6mwWQqCV6MzTpuSDeRm5hBlJhWtLamBo889+bv1swN635Gz94tw03KBl054SRsWPszZn/zM9Izm6Ply/tcNZlvmVewROcEmHmfvI9Tx08J20/Os1Gjx/rjzPIBLjT3/+UKPPDUK2GfPxgK6AAiehYggVCVkUZUNS+M9AMx3YVp8nmiSgCpzduI4hLaQOIxq94rgiob44FUVVX5JRAZkczhcPgjkr0ZxpVdAogrJgZffr+1Bc2Ldu/EbZdPwpZN+f5JUVtbg4QEngTUr0ljBosE2v9+7T1LY2YEkIljBqHvwOG4/8nmdBGsaPPG9ejS/TAwNqpxwloFkE15a1vkc7HUyH1cyAgg44Z0xS0PPIGTz5ywj9/U+urC0ZQAktWuPYr37MaL733V4kWzZ7wswIGSVDAAYXKyhro6fwL3UK01AxAm8Drngktb38kD7Em6sjPvEwGEl2oDMe7CZGRk6Mf5U1Nx5LqvcW5OGjStCnVOF9rQld3jS+vgfv0+4cpem6dv47q98cIGsnvIGCxYGLgLowKIKoGwMYzKblUCYfkX/vclDus7IIDEpwzuigeefFlkqgs2KV7898P4dnEuXpo939LwqABy59UXYv2P3+GDpc35Z2QltbXV+Pz9tzDy2BMEQKmXnOwk+MfvvoGjTxjXIugz02vO/3Q2OnTqir6Dh5m2bfuWAqz/5XuccNq5ltouC+0s3IKlC77E2LMmBqTfDFaJCiCUik4bfyGuuKk5aZfZc9u3bMLyr+fj9PMuNI0a/+VH76Jn7/6mAFlXU4PPZs/C6RMvRFxcYN7furoazJ39NkYcMwbZXbr7X20FQIaPGo23XvmPWGy46BjH5O7HnsXDd1wbMYAszv0cCQlJGHLksf4qzQCE0e+Z2/i0CRdaSrcR0aD+DoUvOnlwUFd2MwBZuXIlUtPScdS6hTgnJ10ASL3ThcxOPfSIZHpaBx1A6EhGAPFouhHVKoD4U1tGoMI89sJM/OOO6zFHYWTaKrhSzlm6FmeOPMx0UtCGcsqQrnjz0yVo36mzpSGQANKpa3e8O/05vLfoxwDbAOs866gjkNm2HU4641x889Vn2JS/TuSllRHUOdkvve52LPv6K/QdOAzMNpeWkenPmvfSvx/Goi8/xpAjj0Pe2h+F6E07CG0QP61ZgRumni2kmiOPPwmFmzfhpzUr/TlvWPfLH8xHj8P7+vtz8oAcke6Cz1BM7zNgKPoNHSF0+VFjxuKefz0Xsu8SQJjxLyk5FY8835yUmw8+ce+tYCT3h/4zXdTD9/UfMgLtOubgh1VLMevLleJ31sOcNy/+38M4+Yzx+PKj91C8Zxfmrinwv3/KycMFcx1z4mmY98l7yGrXEc/7EqJPOG6AsCkcN/YMrFq6CI/89018M+8zzJ3zDtb+uEbkM+b137c/a9EfSiAjjh6D3TsLEZ+QiFseaFZBf/1+FR656wZc8Ze7cP9NV5rOlT07d6CqogyNDQ1ISc9Adueu2LjuF7w/4yVce+dDoHrzp/NOxtvzvoXd7oAKIJwTF51+NJ5+8yMh/b7wxIOYOO3qkDYUS5Pxdy409aRB0MRhusDcuFQHIweQJCGFtBpA6JW6efNmcZhOgIgNsKrCLPhlJ5hIiVHR4xN19YRR0s+ceBFOPGN8CwChEZMGQA76S7PnIbtzcGOYcYwIIHW11diw9hd8RtuJg8eZm6+p444UzKvquUwMRXVr7neb/Yx00dU34bIb7hDfZZ6b6R8tQpeehwtmVLPa0cby5udL0KZtBz+AfPHdZsTExonnyVgEk9se+jdef/YJLFv0JZ5/9wtxj3Wxv1ICo/0iNk7Pq1tRXopzRvUJuuLKXpHxx551Hr5dslDYEIyXCiA/rlqGh2+/Fu/ktjxJzXr6DR6OZ2Z+7K/i/JOG4fixZ+Ca2+/HjBeewlsvPyNy3ajvlonKjVIG6SYNu1YkEALI1Kv/EpCsnO85qX8n/G/BdyJdRjAAYTmjCnPBKSMx64vmmDWNDfUiz/CkS68JAJB7b7wM9z7+QkAKDoLsVz9u+50hYO9er0ogqiNZqwBERGXnLozvNK44C1PC3LjxmNWgidSWVGGYma6wsBDGXRh5GldGZY/EiErmeOGJh7B4/ud487Olfibl70zsZJRA6mtrhSV8w7pfcPOlE3DvEy9i9LgzLVGTANI+O0ckmrryprtb7DxwInNiOJ2u5vo0TQCcZGKzyf7gLVehXYdsXHXrvf7nuKq+9+ZLWDJ/Lp6d9Ql69O7rBxBVJWPiqa8+fh//N/19SGOgvP+vv90s8tJMveov/nrr62rBgNDzP/0Aa5Z/42/XY3ffGECDOx5+yk/L1z5aiEvPGi1Wd7nSy8IqgHjcTThpQA7ufORpnHL2pID62G9jHuMvPnwX/7z7Jsz/eTvOHtUHT78xB+lKbp+zR/XGXx/9D04+6zwhwYwedxbu+/eLLcbKKoAw9+8lZxyLaX++FWNOOxtUtaaeOkrQYNEXH0cEIKQfDeXqRQlv/s87AgBkyskj8NZXuhQmLybvOtjTgFxy8hA0avYWqS2NAKLuwiSlpmLk2kWY0Ckdmq0CdS4X2nTs6duFkYml8vJgBiC5C5pDGtKV3WgD4TauH0AsnMaVRlQOvlzF+fnJh+4Uxq47/vGUKYCoA8lV45Qh3UApxsolVZg/3/mAWMn+/dr7GDzy6IAV08zeok5ws8n+z3tugrupEX997FlcOf5EFO3eJUDtpDPG4x+3X4eHnnktKIDM+/h9fPr+TPzf9NmiHecdP0DUQ52c75r303YhKdVWVwn1iurXOVMuxcDhR+Kys8f4AeTX7wNzEfcZpG81ShWmob4e0844BrO/+Skg6ZRRhdlRuAW3XDoRu7ZvFcB1+Y13+uthvuLU9Aw/vZjj+G/XXyqYju9hknSbjecrmq9Lr7tNpPrkWN186Xn45ftV6NG7D16enRuW7rKAVGEIIJUVZULyyv1lJy48ZaRQqwjOkQLIN199ii49mpO6y3d17t4zAED+NOEk3POv51tML5Y7mC9KIGZR2VUAMe7CEECOXLcI47N1AKl16mdh/HlhQkkgEQFIBDYQybBXTzoFA4aMxP/eeBFSxDeTQIyDFm71UsurRtRNeb/i8nNOwIy5y/xqEOt6Z/5qtO2Q7X+stroap4/oGVICoZpx64OPY+io43EqAe1XAprud0E/Em6RBpNAjADy64+rcc+1l4jV/roLzsCbn+tSGY2+lJ7+8rdHxXejtBJsMqtGVIroT//jbpF3V6oPRgCR9TDT31lH9fbTw8w+QwM3jYsz5i7H5BOH4ub7/omRx50Ykq+aGhvENvK5Uy/HdXc+5AenYIZyFlABRILic+98jmsmn+ofl0gB5LVn/olLr7/dtK2qDeT0Eb3w6cr8gxkrTNtuBBDVkSzoNm5ampBARFDlSAEkEhWGzikz530fkuiqBMKC3Lk4oX82evcbKBx9eBkBJPfTD3CCInbeNO1clBTt8Rsww42ycRt33kfv4R93XY9PVuYjITEJz/zjHiz4/EOxSstryknDcdKZEwJW4sEjj/FvHRdu3oiLTjsa834sBB2emKNXSEQ2G3YWbsUFY0fg5dnzLQOIZBC2hwbIHN8u0O1Xng+7w4FHn58pmnb7n87Ht4sXWrKBqH4gd/xpCr7/dim++G6LqEcFkK2b8tG5ey9/3wkaNKJSjeJnpsuUtKmrrcHpw3viizWb4YqNFWoVDbWUDOS1KX8tuvc6osWwULXh7tXtf3+yVQCyY+tmobpcdcs9woeHV6QAwl0+LlTqxTlos9sDJJBXnnoU5154mT89KcvX1dYiPiFwhync3DvQ7tOI6tFaxkSVEoiaF8YfDyQ9DUcKAEmHF+UBEojuiarYQEpLSoQN5O1GYCdtICE8UdWIZBEbUX/d5aftGSN74Y1Plvjz2hoBhAZH5o2lZyUdzGhApQRh9TJzJHvg5j+J3ZYvvqcR2Il7rpuGJblfICUtA5XlpWIr89YHnwhgqr8/Mx33/uVyobJ53B6xc0LxnddVE8eCHosEACb7pi8J9X6rEgjrePCWq7Hg8zkB4FBfV4ezjjxct5pDw1NvzBESSqiVW4KRCiD87YyRh8Fus+Gj5esDAOSnVStww8VnIyk5RYD3sSeehgefedXP5C+9/xWunjRObO3SKHnHw0/ilHMm+2lDIyYZmYm+qXJxfKQERTtSbGycsF/RyEzDp5SCaOeijw93PMz6Y5RAZL9yf94hGL41AEJb0oWnHImpV92IxsZGfPT2dLz60SLRRuM27tUTTxHAyoTrM158SjwzZtzZVqfdAVnu4hMHoAmuFomlKIn06dPHn9ZBdWVPTUnD8PULMD4nQ9/GdTiRntMD1U2JqGJaB88bD2j29euFDSQSAOEuTEFBgd8GYrfb9ltEMu6+MCE2VwAy/P646OPBFZbbdlz1zS5ZhsxmvLhbQuaQOy2RtvGOq6agx2F98adb7gl8VNNQU12FhKTkgO3nSOsPVZ7HB+rqalv0nRKIsIGkpaOabUhMMvWHkHSJj08I8OAl8FEdZDJ0ox8H20NA4jMSEPZln0LVxTa5YlxwxehJ2oNdPBJAO1dCYqB7+2/Vzn39notPHCSiskPTk2tz3GRYw0gAJK1T92YA8Yc0FGdhrEsgvyWA7GtCHmj1SYMyVQH1/Mrv3U4/gChG1N+7TdH3t54CKoAY44FEAiDpOQSQJFTqKozPkSxvI0pKioUK81YDsHvoGNCIqp7GlRHJCDRUYVQJhBN/5rxoVPZIh/eKc8Zg+7YtmHLFtbj4mlsifXy/lo8CyH4l729euQAQ7ph5A1NbqjYQuQvDg3Vr1qxBSmoaRqzLxficTGgiubYTbTr1RGVTIip1FaY5IllxyR5LAMITufxHR7JmPxAbZs6PAkiks2Ljul+Rkp7ewjU+0nr2R/ld27eJ3SnauKLXwU8BHUBsgDfQE5XSiOqJqvqBqADiFQDi8IU05Glc4QeiuLKX6mdhzCQQY0jDKIAc/BMq2oNDiwLhAMTsOH9KWjpGrM3FhJwMeFGFWoc9MCaq/zDd+k0oNgDI/NzcFomlZEjDKIAcWpMv2tuDnwIEkEZ6K2n6cQx5GpcqDG0gxpioIi9MOADRXrtP0zblo3HtJuzxAYjqys7EUoxIVl9fL+weKoDQBuJy6S7g3IWZGSYeyME/BNEeRClw8FJAOpJxF8YKgDCoclpqGoblLcD4TpmAVunzA+kpkmtXIQU272v3atpGHUCKynQjqgogZkZUaQOJAsjBO5miLT/0KHDhiQPhhdP0LIyZBKIDSDqG5eX6AKQKjMqela0CyKv3at5NeWhaW9ACQFRXdh6mU/PCEERUAKEX95ffBJ7N+CMMEUOvNAcG/CP0KNqHQ5UC444dEuCJGk6FIYCkp2Vg6Pr5YheGuXFrhA1EARCqMN6NeaYSCAHk1ltv9Z/GDQUgNrsNHy764wEIJxsBRI/hFL2iFDh4KXDu8YxIZm/hiRrMBuIHkHXzMb5zEAAJPExXAg9iMKNOw+6hJ2OBzw+Ex/nr6uoCgipLPxBpA+Hu0Kz5oc/CHLykj7Y8SoGDnwJUYTyw+Y2o6mG6oCpMRiZGrJ2P8Z18uzB2F7I6Mbk2/UDSjPFAJIAAe4aejNwF+i6MFQCJGlEP/gkW7cEfmwJWAUT1A2EoB8sAUlpcDK8tFjPqIgcQeqLOmh86Kvsfe3iivYtS4MCmQCQAIlNbhgWQpun3ac58BhTaCAKIhnjMFHlhTkTu/EA/EGNAIdWIaoMNs3KjAHJgT6Fo6w5lCggAoTHPZ9AzqjBGRzLdlT0dw9fOw4ScTOFIVmd3IjOnB6qamFxbiYlanbcJpSXF0LwJmFnvwa7hJ2C+BQBpjkgWlUAO5ckZ7fuBTwGxjavZhA8IL3kSl99pA1EBhJ+/++47cRZm2K/zcF7nNgJA6u3Nx/krPIore9X6jSgrLYHXQwnEg90jTrQMIGwMbSBRI+qBP4miLTx0KRAKQHgWRgYUog1EAghDORBApAQSFEAogTCtAzPTzfBJIFZUGEogOoBwF+aHQ3d0oj2PUuAAp8BeAQglEK2ypQSiprbkMX1dAvEKFSbXl1x7x44dIiq7mR9I82lcYFZudBv3AJ9D0eYdwhQggDR5mRlGd41UVRgpgahBlYUKk5aOob98hYldsgBPJWocNqTn9BIBhUQ8kEgBhP4fTK7NMzE0osq8MFE/kEN4Zka7flBQQDWiqmdh5HF+gocKIMKI6lNhCCCapxK1PgCpYXJtYQOZfp/myM8XybWtSiAsRwDZtGlTQEhDqzYQpg+QF7d/M9q0DRteLtQI/fXPF2PMuLNELhJ5nXnk4fh4+XpLA1tRViqST6mX0xWDNm3bW3r+QC3EnCcMpCwz7B2o7WS7GBGeeVvUXLQTjh+I9xfpavHZRx2BD5etbdGFhXM/Emk6UtMzWzX2zFz36tOP4urb7vM//+5rz4lkU3+0ywqA8ESujInql0B+nYdJBBA30zrYhQSyVwAiD9OpAEIJ5K1cazYQRroyXolJKSJNAhMRRXJt3piH5/95Px59YVbAY5Gkfnjqobsw563XAp7vM3Aonn3r00ia8ruUZZKq0yZc0OLdU04ehqfe+DAgXcXv0kCLL2VgauZLVi+mOp27Ro+iLhNAqfcZJPmtl//TIlVDJGN/0Wmj/MnNZN0zXngyILGXxS4c8MWkCsPj/LzkWRhVAjEFEEWFYUChtJye5gDCoMqqK3tubm5AZjqjH4gEEBGxSrPjrQXWIpJxgF+Zs8CfqJm++D+uWo6bLhmPWx94HKdPnGp5MMqKi0yzr0cyiQggRbt34u++XLGWX/47F2QOXjIekzwZr9KiPf5I979zM8O+nknHmevYmHY0HICs/GYBRhw7pkX9Vsd++9YCtO+YExAImpX9UQHkghMGBD1M17dvXxEPRA1pSAlE7sJQhfFolaixOYUru55YiiENX79fs+flodanwugAonuizs+dHxJApA1EBAK2OfC2SX5Vs9ljBBBZZtnCr/DXP18UEOa/tqYKi+fNBbO8n3j6eJF+QF6Mor5y8QKRUoEZ4br16u2/Z5xEmzesF+pWJ1/OFbVd4QCECM22bVj3M046YwI65nTxP16Qv0689+fvvhViONMA8GLyJSajHjjsKAwddZw/WDInLaN8M8L8F3PeEdHWTzjt3BbMs23zRpGIuk1Wexxz0qkiIrp6Fe3agV9/WIMHbvkTXvkgF0kpqf6wiGUlxcj9bDbSMrNw7Imn+iPFc8Vm3hqmo2CWNua6SU5NC6iXkcjtNjt2Fm7BZ++/JaSbnG49oGlezP3gHTDb3ZmTLwqIjk/6fLt4Ab5bsQRnnT9N5JRRr80b1+OLD94VdBg26nhImskyTHo975PZOObEceg7eLj/0VAAoqs8s0XKj9Mm6Am45CXHfsvGPNFmJr4aNGJUQJu4+q74eh5+Wr0SJ5x2Dnr16e+//0cFkClj+ovj/Da0jIkaCkCG/zof53XNgsdbgVo6kmV3Q7UnWQGQ/HwBIMVFRQGu7KEAhDsylEC4ahBA7DYnZuVaO40bDEBkdHKZnJmZ7W+86Bycf/m18Hq8eOe1/+Ld3DXIat9RDDbF2vFTr0BmVju88vSjuOCK6/3irAogzIv75IN34JMV+YiN1xNVWwWQ+vo6nDGiF8aeNVGkmJz+n8cx6dKrccWNd4kq+J6zp1wC2lEqykpE6szbrpiM9T//INqyZvnXIjP956v1jPaXnHkchh11HFYv/wYTp12FT/43AxvX/+JP+qSXORblpaU4b9qfUF5SjOSUVEy79taANn/8zhtY8c18LF3wpchp22/IcJx+3lTB9I/fe7Moz0TdH739Oj5ekScA6PuVS4WUxxwvo085E2dPuRS9+w8KqJfMzQRgZ0ycKtQfJt3K7tINT/39Ljz15hzhxThp9KD/Z+86wNuqzvZ75e0k3tuJVwwhewJZzqBAWC2UlaRQKLSUQmn7Q4EykzBaSmmBQqHQ0iRAHPYMlJ1BnL2HE9tZlJl4ZhHbsaX7P++5OvKVLNmSLMmxfc7z+MmwdM+53zn3vd9+8Z6JUPuKc8biny//FzGxvcR3yREz9VyDQ4XselfdcAtOGjgE3x89it///DLsLd/heEmQVJ0sfgmJyfhy3x4UP/t3zHr0WfFdTwCy6OXnUVNdKQimLJYwrFu5FGs+/wy/n/OIY0/GTzkbv7/vEQGQ1Qf24/rLp4HniuP7I4cFSddDzxQLWomq/d/h1uumO4i3uyuASA1E0jqYozCeACQhMclIJMtNRbPtEOotEUjOzsORZgIIu7LTiWrnxq2tqYMNEVjQoKFyTOtEssOHD4uuZIzC8E9nALF4ncruCUDkA0nCbT6sZwzOFICRkp4pNn7l4o9w728NXlYOM9s7aStJgPTxZsNBKwFk85oVuPmaS/DBxn2ItrPcuwOQxR+87aTBEAhompG+8Ze33OMgZSaHypnD+jrRXt50x/245KpfisvuKd+BX/z4DCct6qIJg/CrW2fhnB/PEABS+d03+O/6PY5lcK0kY+qbW4BX/vMUXpn/jBNTnvk+zWt3Z8LwWh9u3Ico+73SQUgGOVJRSgD5eMuXgqjL3SCArP78U8z8+U2OXwv/w7ZvHY1Rjhw+hKbGRmEi8V7//canTtwuF00YjLdXlOJgXQ22rF2JydNaiNDJs3LW8ByP5FhmX4cnALn2wsmY+84yp+U/+acKbV4JAAAgAElEQVS78ctb7kVUdLTY+/fWVAggk4OgRW6afvmFOHd0AT7YsNfp+998+QX2f/0/QVXaUwBE8sLwfJkBJDY2VpgzwoSRAEINpPkQ6sPCkJLNatw+OMimyuYwbm11Hax6OBY0hKFyzBR8ZsoDkU2VzQCyZ88eJ3JtX5yoZh+IeSe5+a8v2yLeuqQipHpuHj83PZxkqiM14wdvvCTe8jQPPtn6tQNAXni/BFedPxEfbtiLqBjPtIQ0YagF/OJ3dzmmGjrmdKFZcT3/euNThJk6k5vX4GoqPXTHTYLicvrPWrz4Tz08W6ja5L4lgNDkMTPW8xqS9Jt/f2LBOxg66nS3D3hbAEIz7f+u/jEenfu642P8vwduu0E8sBJA2mK2I4BER8cis1+LGXLh+IF4Z2VLBMTwWa3CiNMmCC3wtaXO+T+U531//w8evut3gjDddbjKjNy5ZPNbt2IpHrn3Fge4uAMQAkFaVl8nU5bXr67cj7rqSpw0aJjj5eE679MPz8KNf7hfaEWSLtT8mV9cdAaee3txtwYQ2Q+E9+1OAzE7UTdv3oz4hCSM2vExLs1LE1EY2VDIQa5te+E+XSsvF2HcjgAIdduXl2xt99BL7cAdgJCpjNyrJFgiEx1Jq+n3cB33PPI0Nq9dgZt/dgnO+uGlOPOHFyOv8BRccfZpTgBC25Z2uZn31t0C2/KB8LD/QHDzOvcl4xrkvZgfSPLQ0iFbcPIgp6lS0zNw/a2zBIBMOut8XPvbPzhpIGYAeeWzjUjLNMy0toarBkJt684bfyo4aN3LzDBh2gMQmiJmnwLpRd/4vGVvCSAbVi3DqROmioeVWqLroJl5/aVn49nXnSMrrjK75keTcdEV12LClGnoHRcntAO5PncAsnH1cgwZeZpguzOPwwfrhB9q/NSzPQLIo/fdLsjAPWkYZwzJAqkzu7UGYiNFh7MPRNbCmJ2o/DsBhB3JRpR+LBLJdNthHLV3JHMAiNRAjpZXoK7mYKdqIMzdGD/5LNz58D/Q3NSEs4b383jYCTSPznsdA4YYNjwdh5dPHeEEIDyIZHOnDfzaUs+Vwu0BiNkkaO9t+q/H/ojtG9fiiRffcfvsewMgtz34KM67uHVo1vWCrgBCCkyaS59s+crt3N5qIL4ACPfI03z/efwh/Pz/DF+ReUgNZMu6VYJ/NjE5xQlM2wIQ+i/+t2cXBo0Y7XTNTWtKkNUvD+lZfd0CCHl7v/7fPpw8eJjgGyZHsOt44sG78Nt7/qQApFcvYcIIAIlPxMgdzERNg816EEftPVFbNJB5c0RX9qbt5ThwsAY2WywWNOqoHHNGK2Y6+kCYA2L2gchUdiAML/sQxmXM34ia6Cjbvhkkwe4TlyDMFznOHJotvPq/vftP4r9I0rx9wzqMOH08Li4aiouvvBZXXn8zyLBONZtRGbMJIw8inaAkzl748Rq3D1ZbAEJ1d+eWDYIjlhyujEY8//Tf8LNf3yau5aqO84CTyPqdFSSMShKfOXrkEHr3iRd/bw9A+FDRDKHTNTomRvh5dmzZgMEjxrRa+4Fvv8bMs04VGpv0k3A9fMv+cPpV4vM0DwiudIgGA0A+fOtlDB09Ftk5eY71kXs2tndvwWj/+AN/wJ0PPen43fNP/RXzn/qrw6RiRCghyUgCY4SHWkdbAMLPCdCir4vRP/v40bhTHE5SyuCvzxlRHznod/lki+Efu+0XM/DHp+Y78Rg/+ad7hGM8plevbg0gNj0MuktXdukDcVfOn5SYjDHbP8WFeYmOWpi0fgNwqCkGh9Ebmm3ubB37dqOptAIHDtbCao3GgkYbquhEdaG2dAcgjlR2hPmUByI3lt+n3XrD7bMxbPRYp4eE7PSMSNDpSJWVHvd/v/mZOKwMY8486zSEhYchPDwCr3y2AT+eONgtgPCiBJysnDz8o3hRqwexvTDuLddcIkwhRjJoZjGqwAiLOwDh/61fsUx4+ZkBam22inyXf7/5qVcAwg+9vXAenvjjXcLpR2LxO//8pDDV3A3Bcv/9UZx94eX4wx8fR11NFX52QZEg5KYTuFefeLz4wQoBYMEAEK7pj7f/GjWV+3Fq0VR88MZC/OrW2Rh/xjSxXEZx5j/1iHAgM9N0zmPP4afnjnOAxHUX/wCnTpiCb7/6EqdNnIpHZrXtA+E1+SKhw3zYqNMFUK1a9in+sWCRePjlnsx57N9Y+NwTmHz2j/Dh2y/jmVc/cgqFz/rNNYJQfNS4Irz36gLQJB04bJT4fnc1YUQYVydxfGsThk5UdwCSnJiC0ds/wYX5SaIWpjk8GnEZuajX4lHZEA5NnzfH6Mq+rRyVRw7C2mwACKMwrty4bQEIE8lebsNMcHv6vfxPOksZPnRleCdyMhU5Kpr2cHB7pzP6YrU2i5R7rwiwdV34cQhuYfaKZS9vV3zMuLcGMV971JKUQWRkpNMbmf9nCbOI+UMxKBvKKDIqutV01BCZX8IICfeJuT5/evpFx+f4u/CwcFjCeLi9HwRXHgzKyN2gr4ZRH3dr4udFFKLpOKK4ZpM24/0KutYn2wMQSSwlWxqyFiYlMQmjtn2CC/MMH4g1PBrJ2f3xvaUPDqGXqwZimDAvNtgEufaSpUudyLVdAcQchWEeiLeZqF1L7Gq1gZQAa1dOn3ymyL9QI7QSIIDoCG9lwhBohwwZ4mCmMwNIWlIKRm37GBfmpwHWI9Bi45CaUwjEZaDiwGHXpsoHYUU4iuvDcGDMZCxe3AIgDOMylV0W0tEX4hTGBfDyUu+iMKEVm5qtsyRA/8us3/4cP7vpVuE/+vid10S2Lk0yNUIvgZlTB8OqRzhlogotrblZAIi5oRC1EWogqUnJOGvbYkzqn4yI443olZiG6JNPRu/0vqtLVn15nuZM6+A/gNCCeMXLMG7oRadm7CwJMJrGHBgeVCYlMcKjRudIgADSbAuHRdOdqC1pynkCEJow5+1YhvE58YjUm9EnMR2JI0YAmTkl2tV3FQUMQEgs9bKX1bidIz41q5JAz5aA1EDM3LgE9rYAJDUxCReUfo7xefEItzWhd2omEoYOgZZ7cok241YTgJTvQl0tM1GjUFwP7B8zBUuWeDZhaMq4lvN7m0jWs7dR3b2SQOdIgABi0yMcPhAJHmYAcW0olJaYjPO3L8X4vAQBIIlJ6YgdNQJav34llpl3FzlS2ZlIVltbJ7qysyfqd2OmYolLKrss5zf3A5HFdBozUZdu6xzJqFmVBJQE2pXAjCmDhA+kLRPGXM7PRLLUBGogyzA2Nw6RNiviUtMQM3QkInL7lmieAIRd2b9jT1Q7rcM333wjeqKaAYQdyehElT0c2JVdaSDt7qH6gJJAp0lAAgjL+TlkLYyMwphbGjInZMuWLUiJT2wFILHDRiGcADLjLmcNpKa2VnRl9wZAXKMwFg2YtaCk04SjJlYSUBJoWwL3XTEWNkTC7AOh+WIGEEZfJK2DOwDpk5KKXsNHtwBI8/xZetiuCnxfvg+1tVWwWpnKzkSyM/DZ4raZ6Xbv3i2qcZnoxDyQ65/+UO2hkoCSwAkqgWdvnCpMGN3WLJIhCR5NTU0CQIYOHeoI47InKrURlvOnJibivG3LMD43ARG6Fb3T05A4cCTQv2+JNv2uIs32wmxdKyeA7O0QgGgIw/IS5x4NoZDjSSedFIpp1BxKAl1eAhnppKdsrYEQSDwCSFIiztsqAcSGXmnJSBo8BijIlgAyR5TzHy3bg7q6ar81EBbTlSgA6fKHTN1A95VARloyrHBOJJONlb0BkEjYEJvqAiDNz8/Sw8orcLR8b4cARGkg3ffgqTvrHhJIT0sSGgijMDIDlTVXdKa2CSA0YXISQADplZbqYsLMnSXK+Y/v2IPKQyTXjkRxA/Dt6DOxxIMPpKqqSrDUSR+I7ImqTJjucdDUXXRPCaSnkSC7dVNldyZMUlKSSGVPM5swAkBSkDhoNJCfVaLNuLtI0+fN1m17KtC4Yw+qvAAQJpDxh60NzQBCDaRkxechl7zygYRc5GrCLioBVwCh5iGTyVw1EE8AIkwYAgh9IAQQ27zZuu4BQJYuWYKbb74ZrnkgsqGQ0kC66ElSy+6REshIJ7dLmCimk8DhDkAYxmUUZsOGDUhPTsL52z7HuJwERMBq+ECcAGTubF3fW4HjO/eg8mA1bNYoFDcC+0f/ACSWuuWWW0BybdlUmQlkkhvXualyeJtOVBlvjoho6U9BU4h9LJi04u9QGoi/klPf62kSEADi0hPVFUBcU9kzklNw3rYlGJ+bhHC9Gb1SacKMBAqYSEYNhACyhwCyC1WiI5k9D2T0VEdHMgkgspxflvSbAYRRmBUeTJhFixbhD3/4A5YtW4bU1FSxb5MmTcL48eNRWlqK5ORkzJ8/36/9VADil9jUl3qgBKQJ48oL4ykPhD6QjORUnLd9McbnJCEcTeiVKp2o/exhXPZE3V2Oxp27UO0DgLj6QDwByPTp0zFgwACsWbMGCxYsEADy2muvYf/+/fjNb34jtnHkyJECXOLiWng8vN1fBSDeSkp9rqdLgAAiTRjKwpzK7i4K4xZAUlKROGhUSyKZaGnYQQDhYjQt3KMGwt9PmzbNASDsv7h+/XrE2FniHnroIYwaNUp8xtehAMRXianP91QJBAJAYlNSDB+IzESVDYWOkNah7hBs1jAU11uw/7SpWPzZEkdLQ/pAjh49KiIwZhOmpamyhpIVnmthzABy8skno6KiwrGPH3zwAXbu3Cnm8nUoAPFVYt5//quvvkKfPn1Eq7tQD9ZaMRLAwVyFr7/+Wpi6ZE0L1eCZHDhwYKimazUP5c/75X27jrKyMpxySgsXtDeLZB6IFWHQdEOmMomsbRMmDedt/xTjc5IRgWb0Sk5BwtCRQJ7dB2IGkNqag4ButDT87tQpWGwv5zdHYYIBIEuWLMHq1atx552tOUTaE0ygAYRCXb58uTCpZs+e3d70Qfn9fffdJ7zgcvz2t78NyjyeLlpfX49HHnkEY8eOxa5du0DH9y9/aVB3BnPwUPPF8uqrr+Lss8/G6aefLirA582bhzFjxmDVqlVIS0vDT3/602AuA+z9+/zzz4MBg1mzZqGkpETkRMjBdbI63Z/z6s3C6R546qmnhPzpZ+SLW75cCaxz584VUZTbbzeYAbwdIQWQb0+djKVLlrUK4wYDQP75z38iKysLF15oEDL7MgINIP/+97+Rn5+PlStXisPTGYMA0lngxfvl4f3xj38s9oTjL3/5i8+H1R+5ff755yLil5mZiejoaAEgriPYsuEL5Omnn8aMGTPAc+nuDDzxxBO4+uqrOxQ9bEs+BAyGUuV4+OGHwZcIQYN+RK7t2Wef9XlPAgEgvVNSET94OJDfz4jCOJkwtYdgs9GECcP+06ZgiYemyu5NGAtKViz3KBezCXPDDTfgqquuwrhx48TnzzvvPLz00kt+bUigAUTewP33399jAYQP6V133SU0Dw5qBDk5OeKNGIqxYsUKUeXdGQBivj93Z4AP9+OPP4577rknFKIQc/ztb3/DjTfe6PAZ+gvqwQEQUc6/SxTT1dYxlb0XXmywCloHyQvDtwJVNqavU62TmahUb2VHMpbzt5WJagYQ+lPoNH399dfFm/7DDz/EW2+95deGdFcAoTBYVj1z5kxkZ2f7JRt/v/SPf/wDZ555psPGpgZSWFiIiy9uzVPs7xxtfc8VQGhOUq3fsWOHeJA6kjfky3rdAQi1EmoAZhPTl2v6+lmaUwQsV03IH61QAghsuliGzEQ1+0B4X/S7yHL+9ORknLt1qb2c34YE+qGGjYIl317Ob/QDaR9AzIlkUgMhgEhqSw3hWLHScyo7m5PQISUIkABBkfnRRx+Jh4M5If6O7gggUhaVlZV45plnRA5NlAuZtL/y8uZ79IE89thjIqzOF0deXh7S09MxefJkb77e4c+4Ash3332HhoYGrF27VgDJ9ddf3+E5vLmAK4DwgfvTn/4UMs2UjuMXXnhBuBFkxFKu218AsWnh0K0tHckIHm31A+kQgJBYypzKTjSUGggBwLUWZsVKzyaMNxvmz2e6M4BQHsXFxSgqKhImRKgH1XUe3Oeeew7XXHONA/yDvY62TBj6H2gCmzOag7UeVwChM5VARu0s2IMvV+ZK0WHsjpnQXwBhFKY9DYSar+SFyUhJaVsDsc6frWu7ylFfthfVwoSJtjPT/UAw07UFILInKqtxNY2ZqApAAn2wgu2w82a9wXZcuq6hLQChOv/rX/+6UwCEcqA2SAdvMAejnv/9739x3XXXeZzGLwBJTUIzLCKMy9FeGJcdydKTCSCLRSo7eWHik1MQO2wkLHSisiMZq3Gtu8txfOdeVB2sgs1ezv/dmLMc5fwyjGvWQKiJUANp8YHQiRr6nqjdTQOhv4mqOjMD6R+i3+mmm24K5nltdW3mP9BUoNn0ySef4PLLLxeRqVANM4C88cYbQgtizgPDuFwXASQUw1UDCRWQvvzyy6AZyRwcOagVnHvuuY5/+wUgzAMhubbe4gORNWrDhg1z29IwPSkV5277FONzUxCpNyI+JQUxQ0YjrMAEILKcv/JgJXRbFBY2AN+NORuLF3/WihtXmjD8U/pAeFcWzYIVK1eEYl+d5ggWgLDQT9bthPKmuKHU7OhzYhiVvodQj+PHj4vEPuY7MOkvlMlbvFf6XajVEjjodyD/EOVBfxnzQEI1XM9AqM4EXxrcA/Pgi1om1vH/WdCakpLikyjMTlTXRDJPAJKRlIpz2gMQNhRiP5ADdQe8BhDpAzFrIN0JQHzaGfVhJYEuIAECSLNumDBeA0hyGs7Z+onQQKLQiLhkdxqIqIWhCVONZlsMFjbYcGD0GU5hXEmuTeCQHclkGNfoyt69TJgucB7UEpUEfJKAABCb0ZFM+kBkKNesgTCJjU5U+kAyU1MwbdMSTMxPRJituXU/ENGRLAAAokHrViaMTzujPqwk0AUk4Aog5mpcTwCSkZyMc7YsFQASrlsRk5JkdGV3ammoAKQLbL9aopJAxyRgBpC2TBgnDSQlBdM2t2ggoqHQYNeeqAEAEGXCdGxz1beVBIItAX8AxFUDYUtD0VRZ8sI0z5+th1VU4EjFHtTVsqVhDIobbIIbd+mSpfi///s/MBOwLR+IyAOBhpWrVgZbBq2uH6woTMhvRE2oJBBkCaSlJgpmOvpAvHWi0gdy9ubFKMpPRrjwgaQhcdBgIK+wRJt5e5HWFoAssZfzMzeBWYn8cedEVQAS5J1Xl1cSCIAEQg4g1ECYiaoAJAC7py6hJNDJEiCAMApDYil/NZCYlFQkDRkK5PY3NBCmslsqynHEzkwnTZj9p56BJW2YMLInqswDUSZMJ58ONb2SQDsSSGMquy2sFYAweXH48OFuM1EzU1Nx9ubPWkyYlBQkDhkO5OaVaDPvKNKszxsAcrSM5NrVsNliUHxcd+SBuOOFYR4IAcRcjQtdw6rVygeiTrGSwIkqgbTUZDTbLI48EJkDwj/Z2Jy5H/xh2rws5yeATNu8GBPyEg1qy+RkxBNA8mRDIXs5//fle1FTw1oY/wBEaSAn6rFR61ISMCRAADFqYawOE0Zy5HoGkBScs2UJJuQlIdxmRa+UJCQMHtHSkSxgGgg0rFJRGHVWlQROWAmkphjFdOYojHcAslRoIIzC9E5JcWlpOH+OPYxbgbqag7Dp4VjQEIYDoydj8ZKlTsV0bHArozDShGnxgViUCXPCHh21MCUBICU5HjZEOqWyy2pc+kCkCSMTyTZv3ozM5DScufkjFOWnIlw/joSkVKMjWW52iTaTPVHNAFJdBxsi/AQQ+kBWhXyfVB5IyEWuJuyiEkhNYR6IUQsjozCyI5lHAElJx1mbP8LEvBQBIPGJKeg1fHT7AFI5Zgo+c0Pr4FkDUQDSRc+VWnYPkYAM40pqS9lQiGDiDYBE6E2IS0wODoAwCrN6jdJAeshZVLfZBSWQkpzg0EC4fJ8AJD8VEfpxxCW4AIg+d45u21uBhp0VqK5xNmGWLF3mMZXd1QfCWhiVyt4FT5Vaco+RAJ2ozTrY1FCYMDKMSyAZMWKEUx4IO99v27YN7Eg2bevHRkcyUANJR+ywAQjLO6lEm3FnkaYApMecH3WjPVwCfgFIcqrRUIgaSHMjohOSkTx0KNB/UIk245aOA4hoJmQhpikfSA8/n+r2T3AJ+AUgKak4c/PHIgoTZm1En/gUxA8fDktmvxLtmnuLNNu8OTr2VOCY3YTREYniBgv2j5mMJUvaNmHIY2om1+7KUZgDBw4IfgzSKnbWYM0RswDdESfxdyRZDiY/DNVaVl6z16bk7+ksWbiblxXh7BcqKTdPpLWFci10H7Dpsq9nVQKIuaUhz3ybJkxKKoo2f4Qz89JgsdYjPC4JvQv6Iyo5B1u/PgxHGPdweTnqauugs6Vho45vx0xts5yfN2EGEOjA6jWrQylHMVcgwrgPPvigaB4sG/jefffdoqkvOUBIMm0m9bn11luDco8PPfQQxo8fL0icyXkiO7Ez94YkT6QBXb9+PSZOnCh4YgI92KT3xRdfFLYwic7ZBZ38uBzsEv/ZZ585qBQKCgqCylJHIGNHdDM/8L/+9S/RaJgPzfbt24POHcy5uCfmNbArOwFejmCdBUkoJUG8b9++gg2Pg3Lg4EuGrAg8q94OI5EM4LPqLozL9HXJTCd9IGkpqRi26QNclp8Jq/UwmqN6ITmnP6yxyfiipt57AHEt5+9OANLY2Oh4s5MHlg8PW7yx8zz/HSomNHkQeFDJvUrtjuDxs5/9TGws3xYPPPBAUB4eHiiCJofrA0zqUT64DPWFYixcuBCkErntttvEdHzb/vWvf8W9994r/v3aa6+JTvHnn39+0JbD+ajxuAJIKEjPCQy8f1cmQD5zZKoj0baUA+k2xowZ45UcUpITYaWzwQcASUlLw+D172FmYRaOHz+I45ZwJOUU4BjiUNccG0gA6R5hXBL6kEph9OjRghmMvKzTp0/3aoMC9SEz/4grFwk1IvlgBWo+1+u4Aggf6Isuuigk9A4s1Pz444+FqUIeXI53331X0GxOmTLFAXCPPvoofv/73wdFBGvWrBFgzXWYAeOPf/yjT298fxdHTZOaDqlgzYNc0tT+yCvN8dVXX4EcMt6eB38AJC01HYM3vIfp/TPRbD2IBk1DSk4BDjf1wWFrPAFklh5WscvoSFZThWY9FsX1NlSOOUMw05k7kkliKSaTkR+X1bjCgWrvSNZVTRi5SfLBueOOO4RG8r///Q/PP/+8uD/a3aR3dEcz6O9BMX9vw4YNguuDobNLL71U8NHSpOKhNR9iEl8Hi2hq6dKl4q1LHmMzHysJpbk23jsPdTBJtqlhUdN4+umnHQDy7LPPCpY2s+zJUXvXXXcFQvRO12hqasLf//530DxxBW/+m2vgw/2Tn/wEGRkZAZ+fF1y0aJHoiM5zRxNdmi8PP/ywmLdfv35iXq6VcvBWK0pNSRCp7Lqt2aMJI6tx+efWrVuRlpqGoZv+i8sKMnG86SAaNSCpbwEO2/qgrtlPACF4EETMAEK7as3aNUERaFsXDYQPhNfng0PaRG6QOxY2PlTcWJoWwRh0XpJQiQeH6ivVVNrhf/7zn50OyFNPPYVf/OIXQXGmEjBpzpEZjg/K1Vdf7XSrfCvzjcf9/81vfhNwMZjNNTOAmP8uJw2WNkDfC18g9D94YqKjw52k53feeWfQnc3UiOlr5Iuca7v22mtBnwiHryZtclIcYImCbmupxqUDVWai0kx2BZD0NEMDubwgC03WQ6jXgOTsfBy29sZBawLsDYXsPVG91EDcAYgGS5fNRCXzGSkUqTKbnWSuTwgPVCgODZ2ZdJoWFha2OsR/+9vfgqa6m++XwMUHyd0IBsUjzRS+kOTDsW/fPgHkjDzRlKTaPmjQIMdygiGHJ598UvDe0lziKCsrE/6wsWPHIjc310kU1EzpcA6FX0jKmyTndKJzTRyUC30it99+u1dgzmI6M7m2ayaqNwByTANSCCDNvVFHE0aU85d7DyDSfJHUll3dhKEQ6W2XkZe2doIbOWvWLIez0atd8+NDPBRkgKfZRJWehM7SIx+Mh9fdEj0BCM0qqs2UQyAH3+qMesnx9ttvC78LTUk6UWn/S1ufphY1pWnTpgVyCcKnwLe6HPPnzxcObIa1XV8s9EVddtllwtQM5jCbKQTVkpIS/PSnPxVTfvrpp4J+1VsQE9W4Whh0EYppncruDkDMJkxT0yF8bwFSs/NxpMkOILa5s3Xs3YX60nJUHTwIXY9A8TELvj11MpYuWdZmOb8M43ZlHwiddUT2/v37O50DHl4eWkYfyElKhxrNpfPOOy/g54W2Js0HvtEYxuWbj28VypUcte+8847wiyxevFhEh/hGDPTgw8K3LN/6y5cvB/1dksSaPpAJEyaIB5xk2/RHBJuj1tVsocly+umni2gU1XoZkQm0HMzXcwXr9957T5Ce08Qj4NFPFIxBBzEdxozCffDBByLaxHk5CN7cC6YWEEB88QNJJypszgBC0HRtKCR9IDRhBm18D9Pzs9DcfAjHLIYJU2ftjWPNvaHZ/jNbx75daCgtR6UJQL47dYroiXrLLbcIm5z2ubkfCB+88vJycZMcrIXpik5UaiCVlZWtzgGBg/fLe+RnCDC+khl7e7i4gTSjaBpy3pycHKev0oFJwm2+7YJFts03Ou+Vb3sCidlByMgI18f8FKrPoSDbdkdkzf4UHATRYDmzzYKnX8qcrLVjxw5xJujEDGYyG88BQ7kcdFpLk0pqDfTH8bkbMmSI4/nz5qwRQFgLwzCuWQNpD0AGb3oflzMPpPkwvtd0FwCRGsj2MlQdOmRoIPUWCABZ3P0BxBvBq88oCXQHCSQnJTjyQHwFEKmBtAaQ/8zS9b270bijApUHmYkageKGMHwnUtkNAGEatTtiKb6xpA+kq2og3eFgqHtQEvBGAu1D/pAAACAASURBVDKVnSYMIy8yjd07DSQLVpowmo6k7HwctPbGUZowJNe27ilH0469OFBXC90WjoUNYfhm9CQsW/a52zwQqtR0okoTxvCBhGPNWtWV3ZuNVJ9REugMCaQkJcLKbGM7gMh2hvyTPhC3TtR0hnHfx/R8JpIdRoOmI4FOVGtvHLLaAcS2pwKNpbtRdagONjOALHUGENeeqM4AEoY1a1VDoc44GGpOJQFvJEATxqZZWgGIpHVgsKBVIllGBoasf0/4QJqth9CgQQDI4eZeIplMaCASQCoPSg0k3K0G0jaAKA3Em01Un1ES6CwJmKMw5mI6bwGkqdkAkMS+BoAIDcQ2d5YI4zaU7kZlXSVsiMKCemD/qDOxdJlBbUlvtLtiOmcNROvSmaidtalqXiWBUEmAmai6xkxU51T2tkyYjIxMDF33Pi7un4Gm5jpRC5OUlYej1j44aFMAEqq9U/MoCXS6BPwBEKYNDFv/AS4uZDl/HY7pQHJWHo4oAOn0/VQLUBIIqQT8ARCzBtJsrUM9mEhWIDSQOmsvZcKEdAfVZEoCnSgBvwAkPQND1//XpIEwkcwAEGHCWOezFqYcR8v3oEaQa8diQaMNB0ZNwZJlRiq7zAOR5fySXNvsAyGtw9p1XbcatxP3VU2tJBASCYhMVJtFcONy0Hkqq3E9hXEzMzIxeN0iXNY/C03NB0UeSEp2gQCPo7Y4ZwCpO1gLqzUGLzZYfQYQZoJ05XL+kOygmkRJoBMlwDAuAYTMdP4DiFGN6xZAag/WwGaN9QtAuKa169eGXDyB6gcS8oWrCZUEQiyBQAJIHTUQax/ZD6QcR8powlRBFyaMjv2jpmCpLyYMNKztwg2FQryXajolgZBLwAwgMg/EGxNm0PpFRkMhYcLYNRBrbxxhIlnz87P1sPJyHCnfg9raaujWWBQ32vDNqMkild1cjevqA2HZeXh4uBCEbrFg/RrlAwn5qVATKgl4KQF3AMI6GIKJJ2Y6+kBO2bAIM/Kz0NR0UFTjpvQtwJHm3jikSw1EAkid/wACaFi3TpkwXu6l+piSQMglQCdqk5XeSgM0ZC1MewAycMMiTC/IRtPxOhyzGFEYAkjrKEwHAITLWqsAJOSHQk2oJOCtBPzVQAwAyUJzU0s1rgNABDPdboNc+0BtjfCBLKQJM3oKPl/2OX73u9+J3oss53c1YdgtiyYMq3F1zYL1ygfi7V6qzykJhFwCyfFxaNbCW2kgNGPYc5aFdLKYThJLZWVkY/D6RSKV3SbK+SFS2Q/Z+uD75jgIcm19TwUadpTjQB0BpJdgpvtm9GQFICHfYjWhkkDwJJCSEC8AhHkgrsx0bQLIukW4uNAAkO9hdCRzAAh7ohJAjIZCtSKMKwBk1CR8/vlypYEEbz/VlZUEQioBaiBWS4RPAJKZniXK+V0B5CA1kKY+TGV3DyBfj5qE5QpAQrrBajIlgWBKIDkhHlYfNRACCKktLynMgG49jKO6zdQTNc5oqqzvpQlTgSqHBmLD1wzjLl0mOEg8pbKbfSCaZumyeSBkPmOHNckNy1b+rEJko2GygZFaQA5SLKihJNAVJZCUkIxm3QaLZrQ0ZCo7/R/8IZWr2QfCRs6lpaXISs/AwPWLcJndiVofbkFSZp4glqprZjFdwACEiWRdM4xLjg8ywZmBggeks8i1u+LhVGs+8SWQGJ8ggh2wh3G9ARCZB8JEMiupLQEkZOXhe70Pqo5HOQNIZZ2Ryi6dqL5pIF0XQNqiMFyyZImDm/TEPyJqhUoCniXAloW2Zis5WLzWQNIzMzFo3buCF8badAhN4RGIz+6Hpohk1FhjWwCETlQ2VbZZY4ww7qgpgpneWxMGmoZ1XVQDIYCQ+Y28JyT0GTNmjNgFkj2RJY6h6uzsbFx55ZUh4SNRD4GSQDAkQLMk3BIOmw8aSFYGfSDv4tKCTOhNR6DH9kFy/kmw9UpF+YGj9q7su8txfMceVB6sFgDCWphvR0xCyYoVQrU3tzSkWi/L+ekDIcGN8B0wlb2LAojcLOa6PPHEE7jkkktw8sknO+3hhg0bBEtYsMi1g3Fg1DWVBMwSSEpKRnOzlY9qKw1EprJTSyGNJ/NAtm/fjr7pfTF+zSJMHpCKSOtxxMYlIeakUxCZmFG1rabxE4PWQQJIXZW9H0jPBBAK+4svvsCHH36IX/3qV61OX6jItdWxVxIIhgQSEpOhWxuhWcK9B5C0TEzd8BEmFiQh3NaEXgnJSBg6DMjKK9GuvrPICUAOsBpX7yUaCvVEDYSbRk2DNJKXX365WwAJBbl2MA6PuqaSQHxcH2hUP9DaB+JJA8lOT8cZaz/ExMIUWKzNiEtIQfyowUDf/iXazDsIIHPsGkgFDtTUwoooLDyu49vhZ+Dz5csEsVRbqew0YchOp2talzVhXn75ZRQVFQmiLBInM1RLn8gbb7wheFCp1tF8IWfsj370I3USlQS6pATi4/uAvkoNllYaCDNRzcRSMozbNz0TU9e9j6KCDGh6AxKSUtFr6FBYcnNKtBl3twYQmxYtyvm9ARCSDdPBSACxaRo2dFEfCImjmevCODjJjCVhOAnEeY+sWmTjomARW3fJ06gW3eUkkJAQBxs0Qa7tLpXdPYBkYeq69xwAEpeQjD7DR8CSl1OiTb/LGUAqa+uEBuIfgAAb1q4LuVBVR7KQi1xN2EUlkJQYhyYbwKaGngCEztPevXtDaiD9MrIxdd0iTCzIhMXWgLjEZPQeNhyWvH4l2nQXDcQMIN8Mn4rlyw1qS08mjLMGogCki54rteweIoHEhN6wIQxoQwMxAwif777phgYysSDDDiBJ6D3MpIE0z7tXD9u1G0fKdqO2tko0VS4+Dnw7vAglK1c6wrjHjh1zKudnONcMILolDBtUOX8POYrqNruiBBIT4mCFQa7NITNRqY3Iruw0Y6iB8IcdB5nKPnXteyjKz0S4rRFxiUmIHU4NJLdEm35nkSYB5PDOXairq1YA0hVPhlqzkoAXEiCANNl0YcL4BiDvY1J+BsLcA8gsPWzXLigA8WIH1EeUBLqwBPzXQN7HpIIMhFkbEZ+UjOihQxGWnyc1EANAjuzchVqTBvLN8CKs8MWE0cKwQRFLdeHjpZbe3SWQlBiPZlov7ZgwzESlE5WZ5tKEmVSQKTSQ+MQkxAwdZpgwM+4qMpjpKnbhaHk5qmuMlobFDTZ8NXISVpSsEA2FmMru6gM5ePCg8IHIVHaLJRzrFIB09zOo7q8LSyAhvg90LQK6rVncBdMT5A/L+en/4E9sbKxIaRCp7Jl0oi7CpHwDQOISktBr2Aho+fYwrkFtWYGjFRWoqq4BCCCNNnw9chJKFIB04eOilq4k4CyB+Lje0EEaFoOZzh8A6ROfhN7DvQAQpYGo46ck0L0kQA3Eqoc5qC07BiD2PBDZlf1YaRkO1NYBiMDChjC7BlLSpgnDjkUyE5WO3fXr1odc4iyzV0NJQEmgfQlkZaaLpsoWm3NTZQIJW1jIjmROiWSZTCRjGJdRmAbDhBk+Clpe35ZMVNGVvbQc39XUGgBSH4avRhW16wORAGK0AtSwYYMCkPa3UX1CSaBzJJCZkQbma9GJas5EbQtA+hJARB5IugCQhMQUxBJAcrMNJyqL6Wy7y0VX9v21ddD1cAEgX44swsoVbTtRzQCi68DGjRtCLhmlgYRc5GrCLiqB7KwMNOushfEVQBY5NJDWADJ3jm7b0wIg1ECKj1m8BhBHNa5uwcaNoa+FUQDSRU+zWnbIJUATpgkRCNOb29RAZEMhKgj9pAbCPBCaMPHMRB0FC00YQwOZrdvIC1O6GwfqKmGzRWBhowVfDpuClSsNDYSVqgzjHjlyRDQalh3JOIEEEA1hWL8h9E2VFYCE/ByqCbuoBKiBNNls0HQjE1Vy47Iru0xllx3JHMV0WdKEMRLJWEwXO3wILHknlWjTb3NpKOQCIKtWtdTCsN1fWwAC3YINSgPpokdLLbsnSCAjMwus5detLWFcSevgLYDEJ6UgZtjgFgCxzZ0lNBD2RPWkgTCRrKMAwoXScSN7bXDDeE2qSx0ZSgPpiPTUd3uSBOhEtTEPRLc6NBBqIeZiuvY0EI8A0simykIDicTCRs1hwrCpsiznb0sD0dvwgaxevRo33XST6OqVmpoqFj9v3jz8+c9/Fl3AOjIUgHREeuq7PUkCmalJQEQ0bHbQ4EvdVwDpk5iMXsOHwpJXaJgwzpmo1SKVfWEj8OWIiVi1cpXoB+KJmc7sA9FtOjZu2thqP9hblD0GSJFQXFwsAGTAgAG4++678eCDD6KioqJDe6gApEPiU1/uQRIQGoge5iCWIoCwpJ8aiMwDYSq7rIVhqUq/zCxMXrMIshYmJiURiQNPBfJTS7QZswggc3RLWRmO7tolUtl1G3lhfAMQkQdCDWST5zyQadOmYcGCBQ4NhPtG6gQFID3oBKtb7VQJMApjtbUw03kDIKyFmbLmPQEgFms9YpITkTRoDFCQbgKQ8nIcKS9HTa0klgL+N3wCVq9a7VEDkQ2FZDGdpodhwybPYdyuBCCMODU0NIhmyj1xVFdXIyUlxXHr5AimvyqU8jh69KhoatMZg2o9++HybSz5kuU6QiWL48ePgzIIpMz900CyMXnNu3YAaUDv5CTEDxkFPTe9xDJztl0DKS/H0bJyVNcdhM0ahuJGC74awUQyw4SRTtTDhw87wrgEELMJ0100kLfeekuEqZOTk/H111+LMHaoB7l62RVejlCtgfv74osvIjMzExdffLGY/uOPP8auXbtEd3rSXXAtbKIdrMGz9uqrr4ou+ewUzhFKeSxduhSbN2/GkCFDsGnTJpx11lkg5QHHZ599Jrp05eTkYPfu3eLZcAWYQMiF919TU4O8vDzxjF1xxRViTzoqC5HKbmM7ISOgIX0gklzb3FSZbgeaMDmZ2Zi89l0UFWQivLkBMSnJSBg8HMi318I0PT9HDy8vx+GyctTWHoLNpqG4ngAyCava0UAkgFAL0W1alzdhaA8+88wzwuHL8d5774k38dixYwNxLry+Bh+Y2267zevPB+KD9FGRUIsPDB8gAgjfgv/4xz9wyy23iClWrlwp3sznnntuIKZsdY1Vq1aJB5SNsllSbgaQUMlj48aNjnn5kP31r3917MWjjz7qkAUDA9TULrjggoDLgs/V4MGDxXXZNoMBh5tvvtkBIP7KIiM9VZTzu0Zh2gKQ3MxsTFrzDooKshBuJYCkIGHQMOgF/UosbKpsBpCamoNgNKWYqewjJmL1qjVtOlHZL0AmknUHDeTTTz9FdHQ0Jk6cKDaLb4GFCxfiN7/5TcAPSVsX7AwAkeuprKxESUmJABA2lCGwnHPOOeLXNO2eeuqpoIPb2rVrRZFmZwCI677Ivdi2bZvQxKRmVl9fL2Rx6623BvVsUOZPP/20Y56OnA1PYdy2AaQvJq15W3Rlj7QdR3RyEhIGDW8BkOb5c/Qwuw+kqprVuGGiGvd/wyZi9eqeBSDcKD4sBQUF4lBQI3nssceC/sC4O7QxMTHCB0Aiq0Dawe2ddjOA0Jzr378/hg0b5vhaRw5we3PL37sDkM6QB7WMr776Cpdddhlee+015OfnO4jXpTnhrzbgrSy4B2lpaZgwYYJDA6Es+ENNMCsry9tLITM9DTatdR5ImyZMht2E6W8yYcwAos+do1tZC1NajgN1NdB11sKE438jxgsNRJJru0tlJyrLcn7domHTes/FdEuWLMG4cePEG16ORYsW4Yc//KHXAnD3wUCGcflwXHrppeKgcLiqsB1aqB9f/uabb4QGRFs7IiLCjyv4/hUzgJCxj74A/sjRGQAi56Z/hJG83//+90H1w3A+MhTSlPv1r38tpn/++eeFHNi5K1SyePfdd4XzeubMma02kubT/PnzccMNN3idjEkNhFEYjdmobfhA+OLq06eP4QPJ6ofJa94xOpLpLOdPRq9hI6HlZRhRGP0/s3XrXmaishq32m8AITPd5g1duxqXDysPiXzj0qlI+zNUTkx3jzvffJMmTQoZK54ZQBYvXix8EdIHxDfV3/72t6BrZK4aiFkur7/+uqjboGYUrPHCCy+IlwgduXJ88skn4mU5depU8V9NTU34+9//HhQThlGgf//732J+6Qtxd6/cHz7op556qleioA+EmajSiSobChFMZEtD9gSRAEITlgAyafXb9jwQA0B6Dx8F5NrDuApAWmTP6AujDvR6c2zZskXU/0ifiFe7FOAPzZ07F5dccolIxgvFMAMIAfSVV17BddddJ6Zm5IGHqqNaY3v30RaA8K1LPwSLvYIxXnrpJeF7YbKjedCcfe655/CrX/1K/DcjdHS4BoMr+dlnnxX3KLO2Pd0nuZsZIfIWTEU1rpXcuM4tDdsDEGogLQ2F7ACSl16iTacGYjdh2FCokiaMLQLF9b6bMN1BA+FG8Q1L5GdI65133hHqcjBCdZ4OBcsGmFxHLWj58uXYt2+fMCNDNcwAwjmfeOIJ8cbv27cv+PYPhTllBhBmQRO4KA9GgSgbriFYgyYaszLNg29nAtbjjz8uHliGV6kZMjplru0K1JrcrYFnko7b9evXizVs2LABW7dudUSFvJlbmDDMRHVTC+NZA+lr5IHkk9qyvkUDoQkz/d4izfbCfbpWVoYj5RUiLKVb2VRZdySSMXzkLpVdJpIxJ0CSa3d1E4abQLWO8X+q63wTUW0N5eCbjtEt2r707/CwhnIwdMvQIR13HHw70RfAw8tDFhUVFfTlUPMhaFM9pzwY1mRSFR2G0j8VrEUw6uQ6mIPBvBzKglqplIU5VyeQ63G3BubhcNAvwVB6RkaG15qHXFt2egaaSK4Nmzjf5loYM4DIfiCC2jIrG1NWvYuJJ2Uhsvl7xCWkGh3JJIBYX7hPpLIzD4RhS5uVtTA2/G/YBBGFaQtAZB4IN5sayJaNrWthAilYd9cKpBM12GtV11cS6EwJZKWxJyrLTpwTyVxNGN8A5Pk5uqWiAod3lhkaiCim0/HFsAlY4wOAMAqzeYMCkM48IGpuJYG2JJBJALFrIOYoTJsAkp2NqSsXYcJJmYhoOio0kF4jRps0EDuAHNy5E7VVddARieIGdiQbi9Wr1zklkrmW88swLjUQTQtXLQ3V+VUSOIElkJWWiiY+q7phmnoyYcxRmNzsvphEE0bkgdQjNjkZ8UPIC8Ou7HcXac3Pz9HDyspxuKICNZU1ItX1RXZlH3o6Vq9ZrwDkBD4QamlKAr5IwBVAZEvDtqIwedn9ULTaHoWxNiImOQmJQ0ZAz2cq+11FWvP82XpYxS5RjVvtA4DQiUpnH52MSgPxZRvVZ5UEOkcC/gFIXxStfleEccOZyp6U6AwgRj+QchypKEd1Va3XGggBxJyJyhT4TW30AwmWyJQTNViSVdftbhLwB0Bys1gLQwDJRLitsTWA2ObO1iWx1IE68sIYxFJfDB/XqpjO7AORGoijmE4BSHc7b+p+upkEMlNTHD4Q3pq5KztzX8zl/Mx7YWV0v6x+mLrqbUzon4kIawOiaMIMGmU0FGIimTsAYTn/F8PGYc3qtR59IApAutnpUrfT7SVAAGlmLxebLu41IAAiMlF3lwlmOqGB2MJFOf++YeOwdo0CkG5/qtQN9hgJSBPGDCCyqbL3GkgiEgeNbtFAPAPIWKxd4zmMqzSQE//clYeX473I9zp1oec1noeB1oGdugY1uSEBM4C4hnG9BZDIpEQkDR4N5NuL6WzPz9E1OlHZE7W6DjaW89eH44thY7FmjXM/EPpAamtrRcYq/5QNhYxakTBs3ty1q3G720FTANLddrRj98Nq3GZdcEu1ygNhRS8rcfnDTFSWEbBwMr9fLopWGtW44WhAVCJ9ICOMloakthRRGHtDIUZhbKATVQJIaxPGE4AwkUxFYTq2wYH+tgKQQEu0a18vIy0dVjCV3SCTMieSmTUQtnCgE5UAktc3B5NWs5guA2F6PaKTkl0BZLZuKa8w8kCqq4UGsrA+wnCiuvGBeAQQRmGUBnJCnTAFICfUdnT6YjLSMtFka4aFGOIBQNg2QvLCMApDAClaZSSShZsBhOTaM+9u0UAOl5UZxXR6GBbWRwkAWbt2naMjmTtqS5YTOxLJwsKwqYs3FOr0HQ7wAhSABFigXfxy6akZOI7jCEeYABDpQKUm4kosRROGAJLfLwcTacKIcv4GxLIn6sARQP8so5xfmjAGgFADkQAy3gEg7FHBcmrXWhgzgOiWcGzZ6JlYKliyV4lkniWrACRYp65rXjc9NR02uivt1bhmAKEPhNqHZKaTAJLbtx+KVryNKYXZsNgaEZOUgISBI6H3zyixMA/EE4DsGzYe6+waiDcAomkR2NQGsVSwRK4ARAFIsM5Wd7tuemqa8IGYWxpKU8YTgOT1yxEAMqk/mekaEZuc6B5ADB9IldBAio9F4gsCyLr1woTxBkAACzZvVuX8J9KhUxrIibQbnb+WtNQU6GASmaWVCeMRQPr2EybM5P5ZCBPFdG4BhB3JygxuXD0cC+sjsW+o4QNhQ2F2w2ZXdnZCYv4HfSX802zCMMFt48bNIZeS0kCUBhLyQ9dFJxQaiGaFprcACP0fklyb5ot0otKEKS8vtztRpQ+E3LiMwjCVneX8d0oTpgVAbDbywkQJAKEJ4y2AADZs3rw15KJVAKIAJOSHrotOaACI7sgDMZfzyzCuRwBxkGvbASQ/25QHUrYTh8vLUF1TCwEg9YYJ404DYb9MhnsZzmU1riymI9fEpk1bQi7aQAEItSv2diXyug7+jr1AzZw2wbhRypbzkDQoECOQJoyt2Yb62nr0Suvl09K6WyYqybXZs7W9juk+CSlEHzZ8IIBGQ8YehWlPAzEnkmnWY4hJSkKiyER1AyA1tXWw2Sz2MO54kQfiqoF0RwAh+xzb+H/55ZciLP2LX/xCbCmFS25YNrTl78gZ84Mf/CAo203eVXKAsOs4+XglmRD9T8XFxY7mzuwW9fOf/9yrNfgLIA/EPoCZb81E4bRCMc+qx1fhs3s/w5DLhmDbq9tw79F7vZqfH/IXQHifjPzJwdwEM0MfGeOCMRoaGgQHj6SNIJE2SaY4HnroIUHmdMYZZ4iO/ST+CkbHfjYzZhd2JnRxnH/++YKzmaMjcnDnRPUKQFa1mDBRiYlIkiYMM1Ft8+foWkU5Du4sw8HqahxHGF45Fom9w8Zj/br1ghf2wIEDTmFcaiDSB9JSzs/u3V1XA5GHkWTKBBCm9L755pui8/Xw4cPFr9luP1it/M0PA+eR7GvkYyWo8BD5OvwBkNLXS7H0/qWY9sg0A0B0YJZlFu7X7xfTb/jXBmyavwm/WGmAbHvDHwAh3yxpE8zdyfngMBcp2IOgddVVV4m9dx0Edp59DhI/MU+CNCCBHsuWLRPd393ReXREDqKcH860DmYA4Zk3h3HpA8nNzsGklW9hfGEmoprq0TspEb2HkVjKnsruC4BQdZNO1FYmDHRs6gYAQk2AdIE0I/gg8zDLt8yLL74oSJUo6GAO87w8SGRBc+Uq8WZ+nwFEBx7JegTDrx6OgqkFAkD2LtmLjf/eiEsXXuqYcrZlNu6z3efNEnzWQEjudfXVVwtqCfLAyNGRB8erhdo/xHN9xx134F//+pfT11atWiW0UWqDHAQaaqZ8HgI9SCnK+3VH4NUROWSmpeK4zZlYym8AybFnonYEQJyjMBo2beqaURhGlagS841CAiXJROfKA0vWOnKTmLliA3V49u7dK2xrctKcdtppDkrDkpISwctCblxqQ2eeeabXU/oKIA+nPYzff/l7LJ6z2AEgyx5YhqT+SRj6k6GOeWdpLRpJe4vxVQNJTk4Gya2owrsCCP1d/HnyySeDsge8FxaIUsY0Ycg6R42Ug4x0JF6/6KKLgg5qDz/8MP75z38KLhpqQ/fcc4/TnJQBzynJ4E855ZT2tsDx+/SUJDTbqS35n65OVO80kAT0Hja6RQNpnseeqBU4VF6O2qoqNOsWvNwQjb1Dx7UyYaQGYjZhWnqiosuaMHzrMFRNlY1/SkJlVwChasmDRaa2QA+q68z0JV0iyZSuvfZapyno9HrvvfcE0N14441eTe8LgLxz3TsYfOlgoXV8fMfHDgD5+PaPkT0mG4MvHxx0ADn99NMFlSbJtMaPH+8EIHJy+qIGDRok9smdw9srwXj5IXLfUiPl3lxwwQVCMzWbkh3RBrxcAn75y18KMim+SMzjiy++EC8Zkr55S3uazoZCusWJ2rI9DUTUwqx8CxNZjWtlV/ZExNMHkp9Vos24t0hrmjdbDycvjCjnrxbs3YzCEEA2rN/g5AORAEI1kyqmUy2M1nUBxLwxn3/+uXCeTpkyRZgwt912m+PXtMtJrkxbOJiDJN8k1OZbxnW4rqmtdXgLIPuW7sPLl76Msb8dKy6355M9SMxLRMaIDET1iULjoUZMuG2CY6pgmDB861J1v/zyy8U89DGQk5dMdDNmzHC6Tf6OlaJ8uIM9JEgQTAjiklaTZiWdugT9YA9PQHX//ffjpJNOcjjc21tHeloKmm0tAMIXFe9J5oG41UAIICveEpmoYbZ6RCcnIPGUMUB/UlvOYlf2OXpYeTkOlZWhtqamBUCGjMWGDRt7HICQc5RhW3raeWh++tOfOrz/jNbQqRxsukuSJjMzkBGAUADIoS8PoXJnpWOqjXM3ImtEFrLHZiN9SDoe7/847j58t/h93Z46vHjBi/jtTu/4er01YejroekiB53VBAg+pKRdNA9qYOSH5ds52EM+vKT8pGlJc5KDKQxPPfWUIzoSrHXwIaeG4c6BfP311wtw5UvNm5GWmgwbwh3cuF4BSLahgUwuZCZqPaKS410AxG7CUAMRqey2MLzUEIW9Q8ZifQ/QQOgMY+MkHlJGPJYuXeogkKamRacZN4kHnFrX9OnTvdkrnz5DFZXXHjp0qJhn9erVDlLvV1994ATwDAAAIABJREFUVThQCVrvv/++ABZvHareaiCuizWbMPzdXzL/grG/GYuhlw/Fk8OexL3f3+t1+NJbAHFdg6sJM2fOHBEBo3Nz9uzZQYvI/PjHPxb7T/C+8sorMW7cOIcfhOFdzk0fCXmT6UClbyrQg3M+++yzwgdCP8yDDz4oNDP66p577jkQOOjQJcDS/PZ2EECogVjYUQgQpnJ7GghNmIkr3xINhdxqIEYx3U4cqihHTVWNyAN5iT4QNwDCNzMPukxl52Fv8YEwE3Wbt/cSsM91NJGMAmSYlDY1TRPalebYPkGEHMCch+piMAadWQQRypVEzieffLJjDcwDoW+GY+DAgQ7Sa2/W4S+AVO2sQmxKLHqltiSNbXlhC+rr6jHympGIivOeYNtfAGHuxYQJLWbT66+/jq+//lo82HzIg5F/QZnSx/T2228LByPNSAKFHDRtGYnjS4e5OMFKLORztWTJEjEtAaSgoED8nWviC4VpFYWFhcIv48tITUmGjjAw6dPcTIh/lx3JZBiXmhefi/x+eZi44k2hgVisxxCbkoT4k0cC/TNLtBmsxiW1ZVkZDpXvRG11Laz2TFQCiKsJ0zaAdA8fiC8bcqJ/1l8ACeR9+QsggVyDupYhAWHC6GFMkXRbTGf2gbQJIANYC5NhAIjhA9mJQ0xlFxqIYcKwFsbVhDEDCFWn7uhE7U6HTQFId9rNjt+LSCTTLa0AxJ0T1QEgOXmYWNKigcSkJCJhwGhnJ6qlbIcwYYQGYqUJE4U9Q8Zio4sT1RVApAnDGhKN5fxbNnX8Ln28QkdNGB+n61IfVwDSpbYr6ItNT06CVQt3AhCaLxyuXdldAYQNhUQtTHICEk4xAYjhAynD4bKdwgfCCRawH4jdhLnpppuEd5zhKteOZGYfCHu1bt2iqnGDfgp8mEABiA/C6gEfTUlJgk286jWnYjr6k+jrof9D+kBYi8SgAlsaji95w+hI1myPwgw8tYUXpi0AkSaMApCueboUgHTNfQvWqv0BkLy+/VoAxNqA6KR4JA4aY/hAWloautdAzABCz7NrIplTFMaiYUs3qIUJ1uZ1xnUVgHSG1E/cOTsMIM32RLKBTCTLNJoqG7UwZThUthO1B2jChGEB+4EMHov1Jh8IE1naAhC6ZjZvVSbMiXR8FICcSLvR+WsRAEJiKbsJQ/+H2QdijsJIE4Z5IA4TxnoMfZKS0GvwKGj5dg3ECUAqDR9I8fcR2DdkHNZvaEllbxdAmMqufCCdf0pMK1AAckJtR6cvhgCiawa5tpnWgX93zQNpAZBcA0D6Z8FiO4b4pCTEBBJAZD8QktUoAOn0M+K0AAUgJ9Z+dPZqCCBWnS2VW5yoMhPVWwCJS0xE7JDRgdFAWBfATFSGcTsrChOs7NDO3mw1v5JAoCUQGxvdYQ2EAEINxJJvz0Q1yLUNJ2p1da1BbXksAnuGnIr16zeKrkhMnXVnwpgBpLM0EAUggT5m6nrdVQK9e8XAaqR9OJkw/LcrM52rCTPZXo3bKpHMHMatqq6F7ieAKA2kux47dV/dRQK+AoishTH7QAQvjEgks0dhrPNJrk0NhLwwBoAUHwvH3iGn+aSBKADpLsdM3Ud3lUCv2GjYdHJbtq+BMBPVSCTLw4SSNxzFdO4BhCYMiaWqaqAjUgDInsGniWI6TyYMS5nNqexkvNq2NfTVuMqE6a7HXd1XoCUQGxMFHUy48A9ARDk/uXHNGojZByKZ6YqFD2QsNm3cBKays6ScPhDXVHazD0TTgC2dEMZVABLoY6au110lYOYb8iaMa5gwOZiw4i1MLsiCZq1HXCJ7opq6sksfyKGdO1BNakuEC27cQAMIF8xh7uNAkh42ZBFRHD+HAhA/Bae+1uMk0CsmBnYfqld5IF4CiOEDObSTUZga2OzcuHsGny66rAdCA2GzHHKtkIyHjF5s2sJGKcOGDQNbCLLb1KWXttAG+LKzCkB8kZb6bE+WQK/YKNhEOb+zCeMpkcw9gMQ7d2W3zputW3aV49AOQwMxA8jGjZvcEkvJpsrShKFWQRNmqxsfCDk+2ICW32GzYAIIv0dqBOaQsMsSO21xsf4MBSD+SE19pydKIDYmGjb6QHSjoZDsyE5ZsKWnuRqXrHh79uwR5NoT2JGMmajN9eidkIA+w0nr0NfgxjVoHdhUeSeqqqqFCfNSfRR2DzKcqGwizGpcFtO15QNpz4k6bdo0LFiwwC2nKFv4KQDpiUda3XMoJUAfiHCi6lYnAKECQKoSNrCW5fz8LLmK8vrmOkVh+sQnobcAEAc37mzR0pBRmEoCiMmEMUdh2gOQ9sK4ngCEDtoLL7xQNDb2ZwRDA6mvrwd/zFys/qytq36HL4y0tDTH8tmRnPsfSnlwPiYzdcbgm5m9f/kwufZeDZUsqLXzhR1ImYserppBbWnWQMwAwoI6yp2f3bdvnxsASUbv4aOAnKwSbebdRZpsqsw8EAIIeyZKDYQmjAzjegIQBzeuhjbDuO4ARBL2sIGuJDP29cAEGkB4vx999JFg/GKYmgQ+oR7cUDN9ZjDoE93dE6utyQjHugh2/+YgMxu7f5Otj8RabD7dEad3e7IkcRSbGf/lL39xcMSEUh7shv6HP/xBNG5+4YUXRINlSTFJHlzKgjL67LPPhGYejObO5MMhC+LkyZMF0RbPoWSg64gsPGkg3BM2FCJYmQGEGohrHkifeDuASA1EnztHt+0pw7FtO7C/1ojCLGQUph0nKg+1Uyo7wrFlm+eWhq4Aws0hZQIf1o6MQAIIUZ8tEiU/CTeSD1Mo+EfMMuAhkVGrjsjGl+/S0c1DxIPLvSGA8G1LW5jt/zn++Mc/Crv53nvv9eXSXn/2pZdeEnQWpJHkAyNJpkIpj3nz5uGaa64Ra+YeMEoo759v5YaGBvG7J554Qqj4jz/+uNf35+0HKYeZM2eKj7MTPek+5EukI7KIiY4UJow8W9IH4s6JKk2Ygpw8jF/+BoryM2AReSBJSCIznSSWsv1ntq7vLUf99p34rtrwgZCZzhOAsJky6Qf4p78AQnOFbfrJstbREUgAeeaZZ8RG3XnnnWJZ1JBI2sODEsrRkUPS0XWSG5YPBQGEHDmkESAHKwc1FJIcBRvcyFJHRrrOABBX+cm9IFcPtaI333xTfITmBQMCElA6KndP32f+FbVzBhs4OnI2vAUQvjT4w3PvCiAx9JMMHt3S0tA2d7au75EAUgUdESgmgAwiC9eWVmFcAofkxvUXQMi98sADD4hFysG3n9nu9nZDAgkgfOsR/SX3Ld/AUVFRQX9g3B1a3hejU1SpMzIyvBVHhz9nBhDSepKv1hxi78gB9nZx7gCE8hgwYIAgliJ3TigGwfP5558XhF7URs8++2xcdtlljqlDIQuSXJHQSr7UOCdlQX4cEnD7cv6ZicpU9vY0EAkgjML0z803NBBBLHUM0UnJSKQGIloa3lukOZkwNdRAWAsTITQQdwDCNzRDsr6aMLQlacZQNaKK7Dr4pu/Xr5/P58IXAbZ3cW4OKQsZYpYjFIfEdV00pTjWrVsnfA8y4a699Qfi92YAueKKK4QWQCd3KOXhCiBSHiQeHzt2rDAp6HsL5vjPf/4jIpDUAHgGyEbHf4dSFmTiI1fz+vXrHbcqZbF7925BMk6mBG/9hzKVXXYhc2fC0AfCOhgZxpUAQmY6NhRqBSDNz8/Rw8p2ikQyFtPBFoHihgjsHjgGW7ZuE0z1nlLZN23a5GCms1g0t3kgwdxkXjuQAHLxxRcL2kACHQe1LarS3KTOGnz7k0SZhyUUwwwgNGX4oPLB4eCbiw7UUJsw5vvmA0ztlUmIwRrnnnuuuD6BTA6aL5QFfTQcfJDpE5GmRSDXwgd7+PDhuPnmm3Httdd6vPTdd98tzgWB3ptBALEyXGrvSGbOA5ENhSSA8EUvozATS97A+MJMRDXVIyrFroHkm8O49kxUUUxnB5A9g04VHcY8ZaKaNRAidHcAEFYfUmWkyspBrYnOxbvuusub/QnKZ+iJp8aWm5sblOu7XtQMIHTgEcBo/3PwbchkQPqKgjlcNRDzXFOmTBFmZrDMmJ/97Gc477zzHP4XOTd9HTSzeR44qKnSh+dOm+6obNibgz4oEoi3NZjdTQ2RppU3wx2AyBdDewAy4aQsRB4/5glAynGoogzVB6phs4YLDWTv4NOwcdNm8fZxp4FIAHG0NOwGGgiFyfuhg5eaDTeQ5kOw1WXz5peVlYlw6U9+8hMR9aDN7wuBsjcHqa3PmAGEn2Noj6FLkl3TtKM2Zi7K6uh87r5vBhDyApMnlm9ZhpT50B47diwY04pr8mXIcK15EFQoB+ZHPPbYY8KxTv8UHanB4Md1twamF1D2BCxqJfSNMRpGYPM2lEwAaWZJGjsr2zVK15aGHjWQk7IQ5RZAmMouurKXoYZNlfUww4k6+DRHLQw7kjEPhD/ufCBCA9E0bN3W9cv5aV///e9/F2o6N40M6aEcBCy+fRjporP5kksuCeX04pDSvmZqMwfVXDLB82H53e9+F5LkLoIG7fC+ffsKAJ87d67wu1Fd97dmylsh8uXhOmjS9unTR8iCESlGo2heBAtI3a2BeSkclAVzcZi9PWPGDG9vS3yOURgSS+leAIiMwuT3yxXUljRhIo/ThEk0nKj59lR2Ry3Mzp2oqayGFWGiGnf34NMFz4v0gRD1zansriYMW8Vv2971AcSnHVEfVhLoQhIQAGLqyi6dqeY8ELMTVaSy98tF0fI3Mf4kAsgxRKYkIGkgAaSfPRNVFtO5AZDN9mpc2RNVAUgXOi1qqUoCLhIICIAkJxiJZApA1PlSEuhZEggIgFADGTTaABBW48pEskaRiVqJ43o0XqkHKgaNx+ZNzuX87nwg3c2J2rOOlLrbniSB6KhIMJ9V042QvPyhDMxRGJlIxjBuQd9cjLX3RA1rPoYooYGQXNueSBYoAGE/kG3btod8PwKZBxLyxasJlQRCKAFqIMwDkQDiyQfiI4DM0fU9ZWhgMV1Nld8aCPNTtisACeFxUFMpCfgmgeioCEciGb8ZEA2EqezW3TtBE6YjAELn7ratSgPxbUvVp5UEQicBqYHITFQziHSqCWPkgVhUGDd0Z0HNpCTgswSkBkIThqOtVHYmyLEXDvNAxi1/HVP6Zxvl/MnxSBxIH0h6iTZ9VpHGcn72A+mIBiJ6okLD9lKlgfi8q+oLSgIhkkBQAMSoxt2Jhu1l+K7qAJoQg5eP6dg1aAI2b/YuCqMAJEQnQE2jJNABCfgDIOwHMu7z1zGpfxbCrMcQnZLgooHMnaNjbxmObS0VPhCrHouF9cCugeMEgLCYjh26JLk2e0Way/kZxjUAxILtpSoTtQP7q76qJBBUCZgBxBzG5d9PO+000c5QZqJKEyavbz+ML3kLUwozYbE2IiY5HgkD2VCIYVyaMPaGQg3bS/FtdRVgi8WCRg27B4zF5q2bRSo7M1E9pbK3AEgYtpduDaoA3F1chXFDLnI1YReVQFRUhKiFcc0DaQtAcvtmY2LJIkwuTIOluQkxKXF2aksJIPaWho3bS/F1dSU0Wy8nALnxxhuFBqIApIueGrVsJQG7BPwBkLx+fTFh+bueAUR2JGvYth3f1FAD6YXiBmDXgLHYsm0LJICYuXHNLQ2lBgLdgtIdyoRRp1VJ4ESVQGRkOHTN4pMGYgYQrakJsamtNJBZur63AsdKS8GGQk26hgWiK/tYbN5k9ET1xgdCYqkdpUazlVAOZcKEUtpqrq4sAeEDsbU0ZvaUSMZWCpIXRjhR7WHcMBHGTbCbMJlGT1T6QGy7ywSAVFZWwaqFo7g+GrsGnootm42OZGZmOk9OVAUgXfloqbX3BAlERYaLpsqyz297AOIuDyTGFUBkJuqx7dtxoLIKNgu7skej4pRTsdXe0tCV2tKtCQMdpUoD6QnnUN1jF5WAvwDCruyCG9d6DDEpie41kPrSUuwngLChUAM1kNPcaiBsJKQApIueILXsHi0BbwGExXTstiY1kDYBRGgge8pQTw2kqhJWwQsThV0DWzqSMe+DURi2u5MtDWnKkBfG4URVGkiPPpzq5k98CUREhAGWsHbL+aUPhADiKOfvzzyQY4hNSXIO40oAaRAayAEHgFSccpowYRiFkQDCXpDdFUB4bwRDCs918HckmOJPMAcBms6rYM/jzz2wboId6chM15MH6Rz4Mu2KcvAXQMateMORiRqTLE0Yex6I/p/ZunVvOcwAsuAYNZCeAyDsuH3GGWeAxEUkt2JXdA4+NP379xfdyEtKSkQXbJL9BGPwQJKPhKTNpBUgIxrHV199hYKCAgewsRv4qlWrgrEExzW5FrKySX6cF198UfDV/uAHP8DKlSuFCRvsER4e7uCk5Vx0/JkfWmrAwRjscs7u6/zhyMvLE5o2Bxsqk6OHWZske/rmm2+87ojuy1pLS0sFhYRs2kwuHHkeOiIHfwAkv28uxrGhkN0HEuvwgZgBhCZMaalhwugRWNAQhV3CiWoQS8lEMqmBdDcfCL3RsjU+/6TGlZKSIsCCBENs6y9JlYLFiua6BjkPOVn++9//ioMbikGyc1J5PPnkkw4AMbPzkeLhww8/FCTcwRokTCL3DDvTyxEqhkBqWdOnTxcydx3UDNklnoP0EszQJtVEoAdpLAhQpBZ1HR2RQ2SEkQcCvTWtA0GRAJ2YmCheVjKVvYDVuCVvYjJNmOZ6xKQktE5lZxhXOFEPMArDMG6UPQrjHkDM5NotiWQ6Su2kO4EWaFvXC3QeCN88bJvPNv7cLGohElxIb0jKw2CTPJnnfe2118TtmzlZgyVfghgJo0lYRO4TaiDLly8XTPRyHZybex4MRjZem5oF5yUvMZkPQw0g5OAhuZgrYRRpRsnTQ7IxDr5MyVlbX18f8O0gcRbBikyJAQWQ8AjA0sKNa66HkQDCWhg+A5yf5PL5/XJELQwBRGuqR0yqh3L+DgNIF3aiUlBbt24Vh4PmDN8uHK5ozzfzD3/4Q6+ZwHw5WXzj0FwhkRQ5QH75y1+Kr1PzoAnBtwI1IR7uYA0SNlN95oMiAYR/J2BeeeWVIXmYCdx8QZHU2xVAhg4dKtZCyk2alsEYJNaiOUtCc/KuSFZCmnD8fzLBBRvUKHPyv3DPb7jhBvFjnpNyoGlFYOef3o7I8AjoWsunPQGI1ED4XOT1y8GE5W9icmEWLM0NiE6Ja90PRN9bDuaBCA1Ecw7jujNhuMF0pnKDJWtbmIW8MKXe3kvAPhcIDYTg8emnn2LNmjUgqZG0eV0B5I477hDkzhdddFHA1i8vtGjRIvHwUnXmG0Cq0LTJac5QE/r5z38O0m/K9QVyEVSXaXfPnDkTvE8JILfffjtItRiKB2fSpEmC1GvkyJHixwwgbOjNwfsn6RVNDXcO747KhJoVtQo+XA8++CBefvll8SYOJbk2zSQ6a7nnV199tYh+Ll68WNwa75vnkueUXcT4O4KuN8NbAOH5kyZMbt9+mMBqXOED8QAgRkOhUnxbdUD4QBY2MpHM2YnqWgtDVZMbTLJl8aBpYdjZDcr577vvPlHSTBY2VwDhW5j2OR2ZwRx0VtIH4A4cO2IDe1ozHaN01PHeOd555x0xN4GDDxNBjExscnDPZUPeQMmBdJLz5893vG0feugh3HnnncKpTa3PPKiB8KEmzWSwh5T3n//8Z6HWSznwAee/Ay0Hd/fjac8pH2ojpEH1ZkRFRAoNRJKjy45k3E++POj/MJfzGxpINsaXvIEp+fmw2JhIJmthZCq7oyNZKb6rqUSzLRwLG6JRPuBUbNu6zRHGbQ9AqLmUdQMAoe3L+PesWbOEU6miokLYuhwUMP0jweBDNR8Aqs7UCCS9pPl3wQAQvtVp48tBG5yRJwLIuHHjxN8lPy8JtydOnChkFMhB4m5eWw4CNVV5mhI0HcyDZhxNGTOoBXIt7uTN0C3f+NQSOUiyzfUVFxcHa2pxXWpEjEjJh948Gc0qasPnnHOOV2sIOoDsr6lEk43k2tGo6CEAwggTD8E111yDpUuXCu5VqoVUj2na0KG3YcMG8XZkiJU/gR50UBKgOfcrr7yC66+/XjgR+WYgPy8PCkGLwMLP0KwI5jCbMJyHjtU//elPQhaMSjFKFREREcwltDJhaO+TVJomxXXXXefk3A7kQvg2J0BlZWUJZ3JmZibmzZsnpuCZoGZIAKUWSlBl1magx1lnnSX4iCljaobcf7oSOB95c2lm8kXHKCE1RJ4Tb4Y/AJKf01cU003Oz0dYexrIt9UHYLX5Z8J0VQ2EyM4YO21KOqR4OM0bQn8DH2pfVEVvNtP8GarDJNT+8ssvMWDAAGH3ysgPNYO33npL/JuRmBEjRvh6eZ8/T9OUWhcfIjnom5ARCmpiwR7vv/8+zj//fMc0//znP4V88vPzxR55y0jv6zqpcfLh5JufgDllyhTHJajy09RiBIbmQzDAg5Mx54j3z0GzmSTrUht56qmnHOTafOn5MvwFkPHLX8ckmjDW7xGbGu9cC8NEsuY9ZThOHwircREmfCA0YZiJSuTjG8dswvDfMpVd+kA0zYJS1VTZl/1Un1USCKkEXJ2o7nwgMg8kMjJSmKn9c/IwvuR1kUimWY1y/qRBp7V0ZZcAQifq/qpqNMMiTJjyk8cIH4i3AGIhsZSqxg3pgVCTKQn4IgF/AKQwNx/jlr9mB5AGQevgDCDPzdKt+yrQsHUbvqsy+oHQiVrmI4BozAPZsdOX+wnIZwMRxg3IQtRFlAROcAn4CyBCAynIgmZvKOTEC+Oohdm6TZgwNi3CiMKcMtqRyu7OhKGj0RzG1SwaSrtoHsgJvu9qeUoCAZGASGUnB619SBOG/iRG3BjCpQlD3w5D1DRhCnPzRC0M80A05oEkJyDxFHtX9hmzijQzgOyvroFVj8SC+giUnzJKUFV6MmEkgAhWOuEF1rFDaSAB2Wh1ESWBYEggMiIMOloiNu6Y6cwAwjyQgpxckQdCH0iYHUASBowC+meWaBJA6EQViWSioVAkiusjUUENxAsfiAQQTYPqSBaMXVfXVBIIkAT8AZD+1EAYxhWZqPVwW87vDkDa00BcozDQbdixsyxAt+r9ZZQPxHtZqU/2bAl4AyAyE1UW0zkBiKjGddMPpGnPTjRuKxXUljY9AsWNMSgfMLpNE6ZVGDcsHKXbFLFUzz6i6u5PZAmYnajMf5Jp+DKVneDBYlImzDGJjSZMYW6BoYEUZEKzHWsJ4+anu5gw27aLWhh/AQRaOHYoZroT+fyotfVwCbgCiKzGbRNAcvKNhkKuAFKQblBbmvNAvq3c3wpA2NKQDYQ8JZJJH4gNFpTt2B7yLcrOzg75nGpCJYGuKIGEuHhHOb+5lL8tAOmfk284UYMNINAisaPUaP0WyqEAJJTSVnN1ZQlIAJGFed5oIGYAsej1iEqSiWRsaUhiKVbj7i1Dw9bt2F91AE22XnipKRxlhaOwbft2UY1LDYT9GNiLQNI6SB8INRDjh2Hc0DtRFYB05SOt1h5KCcT3iRMaiJlYivPz37Kc3xzGZe1Rbr9cTPr8DUwozERY0zFEpyYiadBoIL9fiTbjriJNnztbt+6WYdzv0Gzr7RZAaMKwiEgy07UGEJY4hz4TVQFIKI+gmqsrS0ACiLwHVw2E4OEHgJAXxojCfHvgOzTrvbGwKRzlLhpIWz4QoYHAgh07Q9+RTAFIVz7Sau2hlEBQAITcuPqeMjTYAaRJ74WXjoej/KTRDhNGprLTjHFlpnOYMNCwY2foybUVgITyCKq5urIE4ulEFTfg3JXd3JFMaiCsxqUJk5eTh6Llb2BiYSbCjx9DlDBhRgH5OYYJY5s7S2dLw4atpfiucr/QQIqPhwkNhF3W2dBVEktJH4i5nL8jqexmKgN/N0YBiL+SU9/raRJghz1ddFW2GTCi6w66EvagZQ6IGUBEKnt+PiYsew0TC7MQdbwBEakJSBo8Enp+Toll+t12ANm9Ew3bduC7qv3CB+IKIOzaxc5H/gIICXiuuOIKQQ3A7lb79u0T3bXIvcK/yx6c/myoAhB/pKa+0xMl4A+AFOblY/yy1zD+pCxENTUgMsUdgNg1kG8rv4NV7+MAkO2lpa16orpzorZVTMf2fCTgIfiwHR0BhO36qCJx7N+/X3S8Zjt9f4YCEH+kpr7TEyUQFxcHTQuDrlu91kDYD2T85waARDSxK7sLgOjzZuvWXTuEBiISybQoLGyIwc7CEaK/hzRh3DVVZru/ljCu+ygMKQnYFJbt4RYsWCAAxDz4ezbtLSvzLwSsAKQnPgrqnv2RQFwc6TpbqnGlCSPL+Wm+UEshrQOfWfIUFebmYtyyt1FUmAo0W9ErLg5xpw1CWHphiXal9IHYTRhGYawEkMZYlBWOEB3GJLm2vwAib9QVQGjWUBNhA1u28B80aJA/MkEwAIQ9SvkTrJ6Xft1oCL9EZ7nkhuW07A9KrpJQyoPzdRbJOB8smuzkpnXtvRoqWQRjnrYAhAwA9IG0ApC8XJy+7G1MFgDShN7xiegzbBDC+g0o0a683dkH8u2Bb+0A0gs7+1MDMZyorqns/LeveSCuAELaBPYU2bZtm2BfY6drf0agAYRgxg7s5CPh+sx0B/6sz5/vsJjJ/ADTBAzFIHUBWfEKCwvB5r0clAX3iloiG8zQ1PS2C7g/a6a/7YILLhDkVpLaMZTyYANrdkHnefzkk08EwZc8m2QIvOeee4Qsdu/eLbTmYDR3njNnjmjszA74K1asEKwAZA3k6IgsPAEIr8uGQpIXxqyBFOTl4tSlb2PKyWmwHP8eveJTED+IGkhOiXb9fc4A8k3l17AhBgsbemFn4UiU7ih1G4UJBIDIw0W0ZydyboY/BzOQAEJzip3ZqbrxYJBK8uyzz/aauMefB8bdd3hIqPGFcrAbOQ/Rq6++CrLkEUCohfGtxARCyoNAwn8Hi16TDy/pQ8nAN3zdUxKBAAAgAElEQVT4cCcACZU8SKfAJlq8X2rIaWlp4mXJwQeMnen5OxJNEXCDQXpO6giCGAeBijQPDDZIAPFXFgQQRmEk6EkTxgwg1EDIdCdNmNzcHIxZ+jbOODkNYY2HERabhOiCPMT0ScOG/9VCEz4QmjBb6QM5gGY9Ei81RmPnySNFi0JvNRAbbCjfWe7xzHvygfALJ598stBE/FFZAwkgRH2SG0k+VL5xycuxZcuWUD7L4i3j7yHp6EJJmETw4M+qVauwcOFCPPnkk+KyfJAo72Cv7dFHHxVAbtZAgj2nJ7nJveAZeOCBBwQvCwdBlRQTpHkN5iBIEcQktWdHzoarBiLL+QkoNGGkD0QCiEGjkYvcpa9iZmEOjjcdhB4Zjfh+uWjQ+uDAEQ1GHoj0gVRW+g0gVthQ4SWAkM+CNIoM47755puCl4Xqoj8jkABChnKSW0vuFdrhfOOG+vDykFAboF+IhE6h4GGRsjcDCDUOagKXXHKJY2s6coC93V93AEJ5kMyJ8uCehGKQaOwvf/mLMGOodRUVFYVcFrxfasbcC6mBUBZk5qMWZObuaU8mvgAIOa+piefnFiJv2UuYWZiJJutBHIMN8dkFONQUg2OWREMDkQDyzYEOaCCaDeU7PGsgZBufPn26g/GNERk+oExgueqqq/wyXyiwQAIIHw76PMwO3VA8MK4bz7ca3wrUAMhCRrWZKmUohhlACPTUAszctKGQhyuASHmsXbtWMPPx7e+PueuL/JibxPunuc656JehNm4muwq2LEhixdQH3rc0O6Qs/r+974CPq7rS/94UNcuSrGr15o4bBgLBNm0JCSmEFjBL2OyShbAbAiEhDUJJY0nYzRLI/5cl1ARiTFtSl5YEDA6hg9xkW5bkIltylS1b0tT3/r/vztzRm6c3896b4oLnBkXWzK3nnvPdc849916a/DSv6R+z+8i4HQCRN5JJE6apuR1tK57EkrYaBIJ74VcUlNW3Yu9oPg56ygwaCB/XVrmNW4DO6REThrYYO221CwNFQ+dRfhqXzHnttdfGXiOjyk6HIpnocCUG3NHOppl3KJIeQPicJJ/UvPrqqw+rBqIfN7Uhrsr0m2UrXXHFFcKJzdfwZLrrrruEoHJXkolaAYVNmhaZ7At9E6effrrQdvjIe6J0yy23CA2RfGsnpQIgza1taPjrUlwxown7Dg4AnjxU1jdjMFSEfeFiI4DwQqEi/GbUKwBk7ZpOwTwEENpi+uP8PBNDu1DGgagWGoidAaaSJ5MaSGdnJ+gB51OWTC+88ILQSOh5P1yJqz8de1RZD0XSAwhtYL4P++KLL4qmuRLef//94iebyaiB6NuiJnDfffdlVPPU188nK3nPLt/h1ScuoGeeeaagAROdznxcm+Z3phMfy6bJcuqppyatmo+LMy/9i3ZSycQJgOKOZbXjA2lrbsPk5Y/jn6Y1YnB0BzSXGzV1rdgdLMBBtTQeQLbt7IeGCeJW9rVT56Gzc90xBSBEfkbr/fGPfxTbZjSvDsVD0vrJp9edDmWqpw8++KBYbfv7+7OyXWjGdHoA4feTJ08WgMGVjo427gbot5jtMK7TPHoA6e7uFguVdMLTwU2NMBvbp+wntQy+U2wELToW6bMjLU466SThJ6OTPRu0MOvDJZdcIkw3LmoEUbljRfPWrjlnF0DitnFNAKS6rgV7goUY1saZMP0Iq0X4jS8PndPmC5PkWNJAyDTcuvzhD38o+Ofmm2+Ohdw7FYJU8/t8Ptx9991CSBhvwK3kQ5moWRJEFi5cKJrlKkVnHWNiqIlRkLKdCKBshzsx9JPxYW/GhxwKejz88MPjhkc/ELc3SQs6VSnI5A27vgen9DLrA/2EXOBoVm7fvh0zZswQ2qGTlDEAqW3BnnAhRjQ6UR+8VQv1dMLPbdwd2xFCMR7zubBu6gnoXNsJnmXRmzDyLIzehOEgNBew/ij3gTiZjFzeHAWONgroAUQfA0INRp7GNTpRW5pbUf/qE/j8lHrs9+2Epiioqm/D7mA+DqIcivYQAWQd/B0EkG0xAOF9ILxhLBGAGCNRVUXLAcjRxlG5/h5TFChlIFn0LEwqADLk58NzGA8gYXEn6loMDEQA5FFqIFNOwNrOxACif9pS3LEIDesOw8NSmXSiHlPclBvsMUcBAogajUR1AiANrz2By9vrYQ4gOhNmgCaMVozH/C50WgAI7cD33nsvtgujaSrWrUscB5Kt2coBSLYom6v3w0aBVACktaVNmDCXt9eZAwgjUXml4ehK3ok63gdCJyo9vcZtXGogBBDaT9RAPgzbuB82hsmNJ0cBPQUmTpwQvQ9k7EpD+b08TCfPwlCueayjubUVLcufwpIpdRge3YGg4kZlQyt2B/LhVyoi27iZAZCcDyTHrjkKHMkUSBdARnw7EYALFQ0t2BMogI9O1IwBCBSsz12qfCTzT65vxzgFMgIgigsV9ZE4kFGVcSAP36ppG9dhpGMNtu/cjjC3cf1u8bAUt3H1Jox8F4YxCkYThkrRus7cuzDHOI/mhn8EU8AKQLiFyx8GkvEwHU2YlrZWcRp3yZR6UAMJ6gBkRJ1kiEQdoA+kCEsD+eicMk8Ekum3cSWAMC6E27h6Hwivimfk6qFOOSfqoaZ4rr2jlQIEEOOVhnIsjK6l/4MnvxkgJwGktaUZTa88hSVTG+Dz78KooqGaGkhgAoa1qAkjn3XYpgOQte1zsa5zvakGYgYgmqJhXS6Q7GjlrVy/jwEKOAUQcZy/pRnNy58WAOIP7MKwpqKmoRV7g8URABm7UGgNEgEIAYN3RCbTQHKBZMcAB+aGeFRTwC6A8O5beZy/rbVFp4HsxKiCeA1Ee+h2LbxxDXyrVqN/YABBpUjcSLamfQ46dRoITyPqX6bT+0BIVUVBzoQ5qtkr1/kPOwXsAAgvayKAcBuXF5/zNG7L8idw0bRaBHyD8CGM6vp27A0WYh+ED4QXCvFZhzEAWerPB02YHIB82FkqN75jiQJ2AET6QAggPLTX2sQ4ECcAEnWiOgYQOlFzkajHEj/mxnqUUSA7APLgbZraHdFAtvf3x0yYtVPmYm30OL+MRE1mwnAXJhfKfpRxVK67xxQF7AIITRjuwjjQQNbBt2oltg9sR0ArxLLABKxtn4O10QuFeHRfXmkoj/PLszDyMhMep8tpIMcUP+YGe5RRgACiKS7ePiqS/mU6uY0r40B4PIXPzrY0NqNt+VO4kD6QwC74oKGibgoGAwXYr4kbyegDiQJI/3YEEAGQNW2zBSAwkMwWgPBO1CS3smeL1rk4kGxRNlfvh40CTgCEY+eFzUYAGVVVVDZMxb5goTmAcBeGALK67bg4J6o8TJdIA8mZMB82dsuN58NGgeLiCQAPv9rQQDh2aiCtTS1xGsiopqKy3ggg3bwPZCW29feJ+0AeDxZhdSsfvI4PJOOlyglNmNw27oeN33Lj+ZBRgADCG8VcUJKaMIxElSZMW3MLWl55ChdNm4xAYDd8moaK+nYMBqQGQidqzzqMdnRg245tCGMilgbysKZtvrggyL4Jc3THgfAZQxLN6/WOYxvey8nAGjqWspkOVTupjIH2MmmUyuuBqbR3pJbhvai8N/dopIOZBiLpbOYDoRO1vaUNLS8/gYumT0YwuBejKsRhusFAEfZHzsLcpmnd6zG6sgN9A33HJIDwiUK+u9LV1SVu3JbPOlBo+FodDxfxomG+DcLLbbOR+MIYbz7/4IMPxEXKfOSbSV6gKxmWr7O9+uqr2ehCrE4+LM6Lfc8++2zxGW8C5/s0vDeTB6z4pEG2E89lMFhRJq6K3B2QibflZyMRxHn7Ot/DYeLFzvKBdT5ryRfqyCu85JmXP2fjdng+GnXKKafEFrPzzjtP3NDPlA4dsgIgIhK1uxP+VauwtX/rMQkgfCRIvvzGCeIZAEbk8UGnqqoq8SJZOBwWTz7QjLN7jb4TBufKxnr5mzeSy3beeecdPPfcc+AjQocirVixAldddZV4D1cCCAFUvgbHG+vJ4HxZMFuJQM2nHfichR5ADsUTowxV4MNSfDbBmLhDIZ9R4PtBnC/55GQmafHaa6/h3XffNX3EPJ3X8LICIPpIVAkgy0IFMROGL6VzJTC+TGfcxv2wOFH5DgpXWIIFJ4sMJVcZPuLDN0MaGhoyyS/j6tK3yycWqTLbfX0s3Y7V1taK5wL4MhoB5M033wSfWHzyySdjVUuAS7cts/J01rNtmpKvv/76IQcQ7jjeeOONsRVfdmD16tUCLPiWMxP5v62tLSuvFlLT4YJ2/vnnm/JGqkBqFgdCLZuJmja1PrmNy8/oRG1qbUP7y8vwuam1CPr3wOcGKuunYM9IAYa0ifGh7DRhQmoxlgYjPpAN6zfACYBs7O7OBk/l6sxRIEeBDFBgSnvbuOP8VgDS0NKKKS8vE2dhwoFBBNwKJlY2YgQlGNJK4gFky/YtwoR5PFiAtXSirlsnViO7GkgOQDIwy7kqchTIEgWcAAiBhXEgDc3NmLb8SVw0pQ5qYD9CeR5Ut0zDkDoBgcIaEw1EI4DkYU1rDkCyNI+5anMUOCwUSAVAWpoaMe3VZ3BRey204AFoE0tR0dQObeJkdPTu5sNSEScq40C29/chwDiQQB5Wt8zHhq6ICcPYD/2t7PSA08knbyQjNXicv2vjxsNCmFyjOQrkKGBNgSntU8TDUop4HioSyi5/c/dRf6Wh1EAYSHbS8idxxtQ6uEIHUFBRjfKm2fA0165QvvSjxfGh7APbENCKsSxIAJmH9RvMAYR3oo47C5MDEOsZzOXIUeAwUsAugMg3f2nCtDW14iOvPYXT2mrgDh2Et6IcNcedDLTVrXAtuWWxoorTuPIsDDWQiREAaZ6H9Qk0kByAHEYuyDWdo0CKFEgJQBqa8dG//S8WtlYJACmtmoySGfOBqc0rlEtvIoDcqqkMJFu1Ev39ffAbNBA6Ubm1pT8LkwOQFGcwg8UYl8JYgR/f+WOsXLkypo5yG5rbkOd8/Jy4wKsMNm27Kl6D+Zc//0W8aM+AuIipq2D27Nn41re/JYL2sh3da7uzR0DG22+7Hb/+9a9x5ZVX4ru3fFf0iEFkq1etxq9+/SssXrxYfDZ3zlwRXvDaitfg5DBpKgDS2tCMhX/7Xyxqq4ErfBATKqtQdtx8KG0tK5RLCCBxp3ElgORjdctcbOjqEj4QCSD6+0DGmzAaujbmtnEPBR9+/Wtfx29/+9sYaFRUVICRrPRNce9eJkaULntiGRjbcSgT/WOXLblMRO/KVFNTg+rqahEcxgVIgsmiRYvw0MMP5YAEwHGzjhN3DzPidvWa1YJGba3ceoWY3xV/WxH32Vdv+Cquu+4621ObCEAI6gsWLBA+EAZQ0oRhQCOjbdsaW/DR157Gaa01cGnDKC6vwMS5J8LV0hTRQIxO1IgG4hxAABUbu3tsDyaX0TkFGCX6z1/4ZzG5n/zUJ3HHHXeIqFVjODXPrPz+97/HN7/xTdEIw9Dv+I87nDeYQglGqj780MMC3L73/e/h0ksvRV5eXlxN/I6L0Q9/8EM89dRTIqLzf/7nf3D2xyKh88dq6u3txbmfOBfPv/C8CKFn+utf/4pbb7kVL/35JRQWForP7r3nXrzyyit46ukI7ewmOwDCKw0ZeSwBpL2xBae8+nTEB4IRTJhUHg8gRh9IqgCiKDkNxO5EppLv0UcfxW233ibe7eBKJJkpWV1kAq5Q//en/8MJJ5wgGC6b6dJLLhXnRhhJ+sCDD9jSKgh2Z55xptBMfnTHj3DZZZdls4vHdN16ANHvwBCEpAYi70Tl97Y1EDpReZiuf6APAbUQj4v7QOZg/YYuEUjGbVyuGPI4v3yZ7v33348hYA5Assebf1vxN3E+g5P85FNPOlp12KvHHn1MhGFfcOEFIiw9G+mmm27CsseX4dprr8XXvv41R02QWf/tmn/Diy++KIDnrLPOclQ+l9keBcwAhCX1JowRQFqFCRPdhdFGUTqpEoWzT4C7tXGFskRnwvA4/8DO7fCrBXg8UIzVLcdhQ9dG+wACDV25UHZ7M+kgF7WI6dOmC1PlnXffcQwesimaFg89+JAQ0ilTpzjogXXWTZs24awzzxLndX5y10+sC5jkIIicftrpwtm6fsN6W9pLSg0dw4XsmjD0gUgNpLWxGaeueAaLW6vhUkdQVl4VDyDqQ7dr6sZOjPJCoZ19CBJAghMFgHRtyAHI4ea3q6+6Gn/+85/Rua4z6R0UP/2vn1qu/DNnzBSMsW59Zp8gnTVzljjwx8BDO8fb29va8cSTT+DEE08cR146DRcuWgiabLmUWQqkBSBt1XCFhlFWUR0BkDY6Ub8THweybUdfTANZ0zIbGzd2x3Zh9Jcqm5owOQ0ks7MNiCsEpk2dhs985jO4+2d3J6yfoDBv7jyhoRgdlvpCa1avEXW9/c7b4M5NJhL5Ys7sOXjwoQdx5plnWlYp89Pu/s3S3+Dkk0+OK3Pnf9yJ+++/X2gh8ooFy0pzGWxRIDUA0Zkw6ghKpQYSAxD9Nu7ObfCF8rBMaCCz0RU1YYyXKksA4eU3csVRXG50da23NZBcJnsU4F0gl3zuErz/wfviqHWi1NPTg7P/4WwRW8HH0JMlAhK3VBlDkIn0iY9/QlzE1LWxy9K8IngsXrRY+NSYCCLUROjglYlO1RnTZ9gGpEyM4VipY2p7G1TFDUUXws6xG30g3IXhHTmUc16qfOprz+C0tmq41VGUlleiaO58uFoaVyiXMhJVByC80jAQzhcmzKrmWUIDkYFklhpIbhcm43x4wfkXoKOjA9093UlNgxu+egN4bwgnfuWqlUn7cd5nzkNnZ6cQ+Ewk+md4oxu3HpMl+nKoJZndZfH7P/xeBJfJRDOmqakJryx/JRNdzNURpYAAEE2J8ZLciUkKIA0RH4hNAOEuDJ2ozgEkFweSeT6dOmWqMDXeePONuMo/d/HnQK1DJq7okhnoRZeJjtenn3laXNEnE2/6+vm9P0dPb2ZidijsF3/uYhFtakyMkGWkLBP/bQSPG79xI8444wzMmjUrrug555yDnu4ebOzOHc7MJFeRn5j0W7iWGogAkGgcSHgUpRVmGoi8lX1HBECWBYvR0TQL3Rt7TDUQRjzyjhCaMDKQxaW4sGFj9u/KzCRBj/S6aLPyDtQ//PEP47r61JNP4bjZx0GBIrZoGdauT7w97d6f3ztuN4OBW9/65rcyCiA33HADvnLdV8b1kVcjMpTdLN1888344r9+0fS7yy+/HG++8WYOQDLMoFOm8DQu4p51sAIQhrJ/dMXTYhfGrfpQZgQQ7cHbtVDPGvhWrcL2HVuFCbM0QB/InLhdGLOX6RgHQvUn8pMLJMvwfIMAwrMOy19dblo1/QkEcwLFl66O+D4I6Dw3sXDhQtMy9//yfnFhcyY1EF40ffv3bjdtjybwX//y17jvbrvtNnzhn7+QkFznf/Z88ArBnAaSWY6i/yukhuOedZAtGG9lpw+EvNXGszCvP4tFzZVwaQSQKhTOmwd3c9QHkg6A6J2oORMms5PN2k45+RQRDZhI2D96ykfFJK9ZuwZ79uzB9ddfj3ffeRfvvf+eONdglv7pin/C3/72N+FXyUQiyM2ZMwfP/nb8JcSsn7e4M75Dqs00qzpWdiRtmn6VgsIC4f/JpcxRgCaMCs1UA+GWurwTlXEg3AGMA5CWSriEBlKFwvnz4W7iNu7NixXtgdu0UC8f19ZpIP5irGqZi27DNi6jUfUPS8XtwuQ0kMzNdLQmXuB749dvFHEb+u3Z0xafJgRTn9qntONrX/savvzvX8ZNN98kTE+zxJOc1BithNjuYE468STh21jbOXZwTpblCe4TTzgRNKd4+JLnOth2MvAi0DBOJJmJY7dvuXzxFLADIAQROuPNAMSt+cUuTLwGIgPJ+Lj2js3whQuxjC/TNc8XN4zJG8nMTBgJIHIrN1Oe/dzERyggYyb+8z//ExdedGGMLPfccw/279sv3q/h6U2+I0NH6VVXX4ULLrgA+wb3mW7TMtiLqzvffDn9jNMzQmY6R2lyvPraq+Nuq2eMx7/8y7/gmmuuEW1d9a9XwR/wiyPriVLn2k586lOfsty6zkjnj7FKpk1pF7swMul3Yfjmj/40LgGE2i8P0wkTpqUSbi2AkkmTUDj/eHhiJsxDt2vaxk6MxAFIIVY3LxBbfTkAObxcJrUN+gOMJy+lCWP0FSxduhQXXnhh7HEkOYKLL7oY9FtlynyR9QpfTUM9li8f89XwbAtjUuYfPz+OgGTaZNGq3NVhnMrf3/j74SX8h7D1zABIuTBhYgDC07joXjcOQFY1HS8ARB6my2kgh4ejeDZk0cJF4mIZYzQq7wTx+XziuL5V4q4GT7r+4Ac/wOWfv9wqu6Pvn3nmGXzjxm/gl/f/MvYYlaMKopnlgTzGfzAOJJcyS4FMAEhpeTkK5iUCkIFNGA0X4olQESSAGN+FMfOB5EyYzE60sTZuu3L7lXd62AELY3m+tEdHZl19HXinSDYSD9PxUF2qwv+nP/0JX7n2K/j0Zz4Nmmi5lHkKZAVAtAdv08Ld6+BftRJ9OzfDHyrE48FCASAboyYMYz7oQJVOVGMoew5AMj/Zxho/ee4nxTs9fGaTAVh2Dq2xjnfefgeXXHIJCosKsWbNmqx2dPZxs8XVl4/86hGcdtppttv65X2/xJ133onpM6aLZzxzKTsUoKnJJHmH0cHyb/pAGIRIPwh3yugvo5y31jcJHwjvRM1T/Sgpn4SC+SfC01wfCWXXA8jWHZsQCBdZAgi3d+hVzzlRszPRiWqlM/LFF14UV94tfXyp2D5NBCR8w5Vg8/Zbb4P3pL7+97FnIrPZa2o61Hj4UPj9D9wfFwWrb5e+EIbUf/7yz4udPV5C9PAjD2eza8d83dyF0fugUgGQieV0ohJAGAfCbVzeyt6zHr6VHRAAEirC46FCrGycH9NACBZSA+HBOnmpcg5ADj1PdnzQITQKrhB8P3b+/PngvaKTayeL3Zc33nhDxIFwl4bgwgN2V1999SHtKI/if+/278UeCufqxsC2SeWTxM1jvCCJvMODczxx++hjj447lXtIO3yMNCZD2eVw0wMQqYHwMB1vZV/Zgb4dm4QJsyxUhJVN87ExeqmyBBD9jWQ5DeTwch3f7Pj4OR8Xt8TJ7TjZIwLLL37xC5z1D4f3Zi8GrH3xyi8KoNAnAhuDlZ57/jlHt4ofXoof/a3bBRDGgXCBYnDiOBOmgk7UBfAwkGzJzYuV0MO3ae4N6zG09gPs7N8EX7AYS6mBNM8VB5q4j28HQLjFyDsccilHgRwFjkwKCB+Iwv8isSB6DYTXZTKITF5pSAChGdxS34jFf/8tFrVUwaX6UVZejYLjZ8HTOHWFsuTbEkDWYWhtB3YNbMZocAJ+Qydq8xz0dPfaBhDwQqHc05ZHJufkepWjAID2qVMFdCiRFy0TAgh9bAQQuita6hqx6O+/xeLWZACyfh2GOjvS0kA0jc86ZOZ8RW62cxTIUSDzFJg+dSrCDOSz0EAkgFADoQkjAIQaiGaigfBCIXStxfDqlejfsQW+UAmWBQuwsmk2unt6RJg07Wzjrew5H0jmJzhXY44C2aRAMh+I0YSh3ypiwjQJE2ZxSzXc2gjKKmpRMP84uBvbIyYMH5ZSu9bAt3oVtu3YgtEg38YlgByHnt5efOELX4jtwOScqNmc3lzdOQpklwKpAEhzfRNOiwHIMEom1aLw+NnwNLatUC77TgRAtK41GF29Cn0Dm3UaSA5AsjududpzFDi0FLALIHoTxgggpeV1AkDcBBCpgWgb14rHtamB+ELUQAqFBkITxokGYjc60ki2VMuZ1WN1WMtp25nqWyJWsVO/0zEdWrY8tK0Zt6yz2Xqitqz6YDZfVmWSjUN/ajYT9ci2Eu3CJAMQaiBFCwgg0oRhKDsDyVbzZTppwuTHfCBmAML9YXmlobyRjJ2yIwzpCFIyIrNtJ4Jmt6928xn7pp/0bI05m8Jjp249vZ3Q3k7ddvOkI1BWQit5yiqf3b7KfKn2OdVy+v7p6+C/+eN2u8FgP3mhEAGEPhC5C7P4jd8JJ6obfpROqkHB8TPHtnFFKHvPOoyukgDCx7XjnagyCtXKB5KqsKULPnoC2e2DZPhk+e3WZZeBMl2f3XaPpXyZWq0TCZ0ZLZ0KttP8iRanVObVKYDIXRjeB8IbySbRiWoEkBAvVV7dge39jAOJd6JyF+ZIBRApkHqiJBJS4+eJNIRMC7l+Fct03akwkNMyyfpspHu6guG0b4nyZ7ofRk3Lqp9W7Vt9n279djUmexpIExa/wUAyXijEbVxqILpAMmogAkCogezQAUjjcdjYE4lElQDC38nOwqQqIOmWswIQu/XbzWc1wUaN6nCp93b6aZXHiibZWPGt+mQlIGYLSybrtJpPK4Cw+j5RX/WLUap1ONVAmusacNobv8MisY3rSwQga+FftQrb+rvhD5dhabAQHdzGjYay03TRXyik94Hob8myYjYjYZzmN5oqRiLK+pIxkJ027eQxm+RDpW3oGdisr8bvU2W2dITOquyh6FM22khUp6Q5HZOUCbtt282XSW1Ltik1EPKQ/jg/zyn5/X6hLDTVNeD0N/+Ahc2V8Gij4lmHgnmGKw1DG9fAz8e1B3qOKgAxsw1T8WmkChhmgGi1OlkJltPvM9V3p+2mmz9dwUml/Uy0aVzBpbYp592pucPy6fQrlbLJAEReqsyb7njNggCQN6IAAjMAESbMWgRWrUJfGhpIKoKbChPIMnbaszJtjKaGnEwnQqnXdpyUS3fshxqo0umvVdlUhMCqTrPvM9GOlQaSCoCkCyJOy1sBiF4Daa5vFAByanMlvHEA0jx2H0i4O/qsw0APfMESLA0VoaNpNnqjoewMW+dNU2a7MNKEcSI8TvImMhWSMZCd+u3kscOk6dRjBgKJgCGddjM1lKQAACAASURBVOyM40jKkwlBtzses7ZSAWerPlt9r++vk7yynJMyegCR5Y0mDDUQcRamsTniA+HDUuoIyiurUTD/BLib4m4kWwtf1ITxhUqxLDwBHY2z0dPTLc7CMOaDzwckAhCnzO00v17rsDO5duq3k8eKCTNRh1UbZlqSnTJHcx6jMOh9S9kYlxPhS9Z+snqctOEkb7YAhPIu4kAamnD6m78XAOIOj6CsqgoF806EhwCyJHalYQRAtu/oHdNAGmejtzdymC6TAJKq0DkpZ5XX6ns7TJqJOvTtJBKSTLdjZ2xHYp5UhMrJODJR/+EEEKdAwr7KHzMnKgFEaiAxAFFHUFYpAaRuhbLkVnknqk4DCZbi8TBNmDnozbAGkqowWO00GBnFjn/ECXOZ1Z/JVVHfXzt+m3T6fjSXzYSQp6pBOKFbIrPIbh3pjNNuWacAsphxIOHRCIDMPxHupjr9pcrRbVzpA+E2bvNsbOrdJM7CGH0gxlB244NHxpXVLuHs5EsFHFIFLifAZKfv2a4vlT4cbWX0wG1XWJyMMVN1mvkZEvFhojbT6YsdbciogfBGdv7wSkNqINyFaaytxxlvMZS9Gm5GolZWIX/eCcZb2SMAIkyYQAl+E8zHB02zsXnTZvDldRkHIp91IIAQVPjKGcEjEWEyIbhO6shUP7JpTjgZjxPGPxbzSn9YOoKWLY3kQwsgVVXIm7MA3paG8RoIAWQ0MDEWSNYb1UBSAZBUBcVJOau8Vt8nYh49gKRaR7K6j0Zhz6TJlo3xH2kgksiMSWSOm9EkE2NKpt3ov5Nv41ID4TaujAMZp4FUVSF/bgINhIFkYhs3asL09kQuFDIDEH5GDYQEMSNKqoLnpJxVXqvvrYTczo5PKsKQar9SaStTZZwwfqbatFOPBLZMCFui9lKp+8MKIGWVjETVPSzFt3FVxoGsXIn+gR4MB4vxeGgCVjbOQU/v2H0gMpSdOzLyXZiOjo6MA4icRDtCplcT+ZQBXxTn0WTpk+Hf6SQ7fUhWvyyfLSBKZ2wsy/6RVqFQKGaK6mkqFweGZ/P9FtKYr5bV19dj5cqV4lJeo6Dox5xu/9Itn4rgG9vMRB2sU9JKTx/Js/ze2I6eZ1Ltg5VvRX7PPvF9Id7ILiNRGffFbdzm+nqc+fZzWNxcBm84iNLqycjnlYb17ZEbycwAZFm4GB0Nsw8bgNgVXDI/J4E3SHOCZDkCB79L5ty1Ml/s9sFKi5HMkW59doDKicBJBmW/JPASJHgXRE1NDbq7u3H++eejrq5O/E21lrTmDx1s3/zmN2PvvegZMVs+BSdjk3lTFTx9W/qx2a1PT1v+W17cU1hYKHiUi7HUnCSPJgMQM4CxSw87Jgz7wJcEzQGkDme+9TwWt5TBGwqgtKY2CYD092AkPFFoIB/UH4feTWN3otrVQNIVlFTK5+Xl4cILLxSA8fbbb2PLli3ChqM24iRlSmNIZQxO+mnMm2p7ZK7y8nLxch01C4IEmZx0/MpXvoKf/vSnccDMdigM/PnGN74R92CUXS3LrhCmQ49MAki6GglpxSdI//Ef/1HscDBxZX/mmWfw1ltvxXjU6GMyo2e6tNOX57/lD+WEAKLfhZEaSFNdHc58OwIgeUkBZNUq9Pf3YiRYiKXhUnQ0zMCmTZtxxRVXCMQ0Agh9IManLVNl5ETlOECjFqG3eaUKfuWVV+LEE08UzyZ+//vfj91MZtRIjJMk1fh0mFU/0amOP5X2021L0oLmyHe/+12hhUiThTS/7rrrcPfdd8dWT/aRn1MgeFvVt7/9bfHbLnBYjTFd4bCq3+z7TLRpVoekLU3Dj33sY+IpUtKKWh3pPHPmTEG3Z599Fi+99JIAEamlZFODM9NypIzpAYQLiYxEbY4CyMLmUmHClNfUIW/+LJ0Jw6ctN0a3cQkgfBs3XIYPGqaht2eTABCiEX+4dSt9IJkEECnIZihsZoZIc4WD/8hHPoKrrrpKTMiNN94o7i6RNjtNG6rl+noTMXy6ApkJMHIiBOn2V9KkqakJ3/rWt8Y9unzTTTfhzjvvjLPNyegUBArBd77zHXHkO1MAko6a7oRuZuZJquUT9VkCLbU6uaARpClD0uz+wQ9+ILQ+anoEGj2AJwO2dEAvEYBwXufOnRvTQAgg7CvjQASAvPU8FraUwqMGUUEAmWcCIBEn6iYBIEtD1ECmg9u4EkCyqYEkAhAzodTb7JWVlfjJT34imPq///u/0dXVJcCCwMEJoWkjnVckklTZzO5ryIRApsOIycqm2zezuiWANDY2CjBgkuYJ6UYwJm31K6Nkcv6+5ZZbBFhnEkCkQBrHm47QZHNFtwK9k08+GdSO7733Xqxfv16Y1Uz5+fmYNWuWMB2ffvppvPzyy+MWuWz02y6AMJCM8q4HkEWtZfCEAxENxBJAhAkzPU4DySaA6H0PRtAwMhMZmmBQUFCAH/3oR8KpxzwDAwOxSeDf1DxIMKI7f2jPE1hkypRQZqoe47jlZGeyfj1TSgCZPHmyOO+kFwbSlOBBPwdpJ/sgNT8CyM9//nMhEJkGkGyZGtmq1wzc5KVCn/zkJ3Heeefh5ptvFudK5OLHBYyr/F133SXA44knnhhHRyvQtPreznj1PhC9BkIAoQbCPlMDOevt57GodRI8agDl1QYACT1ym+Zetxb7167Erv7NGA7l4/FgxAfS2zvmA6FNpDdh+G9u45rdSGaHqfSgYUdIZB75e8qUKfj6178uwIRMLjUMCTB6pqeG8tWvfjWmgaRjbtjpayqaSLbqteoLGXn69Olx76SShqtXrxZqrZ5RZR8JIGvWrBFa3qFIyYTFaPam2p9UBVLPZ1KzlfzPrdEvfelLAiCWL18eByCLFi3CZZddhkceeUQ4U43ajFV/rL63o8EkAxAqDGIblybMO89jEXdhhA+kAd650+FpnLJCWfKdxUqqACJ9IOkCiJ0J1wuXJBw1jHPPPRef+MQnBJP/+Mc/FqYM80pVXG7l8vtdu3alrX1kU8izWXcyGtOJyhVSti9p9uUvfxk/+9nPYrswpCFpLp2oxl0YO/OYyTx6DS0dYZJ9SqUO40IpBVKCGvnzs5/9rFjg/uu//gs9PT2iudbWVrGgccfrmmuuEZ/pwxCc9CnVfkvAYnmjD0SaMJE4EO7CvIBFLREnakVNI7xzp8HdwDiQm+IBZOf2TRgJF2BpsAQrG2Ym1UDSAZBEwmK2mhjzStNEmiN0AHJC+vr6cMcdd8TiP+RkSgIZA3mcMnM2BFyONxt12x2f3IWRpoqk1w033CD8Sma7A8xLANGbhHbby2Q+KcCpCFGifjipy0zTlnN67bXXit0W/i3nV/qMCBz0g3DR27hxY8IrDe30xU4e41hlGTsaSFNtLc585wUsbi1DnhrCpOr6iAaSCECkCbOy8cgDEKPZQ+amGn3fffcJ4PjTn/6E5557Tvybn8uAMhlsJiczFaJnQsiT1ZEpVdypgNbW1uLWW28VQCGjUulEpQBIDUTWyT4yD30fdLxKp6DTNlPJL+dM7wA/UgBEDyRczek0Je+RpvQlbdu2TWgcNBX5+ebNm2M+JMnDZruNdvnUbj6jZmMHQCxNGPVXt2tK5xoMrf0AA9v6MBryYGmwHB2NM7FpU6/YhSFy0qnC3/R90BzQayDsiJOoz2QaiBVz6cvKf1dVVQkhYD/I9ER1uZWmZ36rus2+zwRwpNuHVPpttuqYjaWhoUGYMFIDoYbHdP311wvHM5M0C6W/iXmp+VED0Qvx4QJB/VidClMyTUS/YCWbA0kD8hzVf9KNuy4EEvoSuICRZvodQdJS7molM1n049HTN51xJtJAGIlaUlIiHLyUd566b2tqwVlv/V4c53dpo6iongzvnOPh4X0gvFAo/Mhtmmvd2iiA8HFtOlHL8F7Dcejt7RbH+UkErjYEDQKIPAsjA8kkk1kxutUKbDWZVqaPXCFJIDOb0qp/xu8zAR6ZqMNpv5Pl1/dHrkAMX6+oqAC1EW7r0qx54IEHRAwDVW0KAJNkeH0gmdRcsiHE6Y47E0Jmpw9yAZU8197ejg0bNgi6kWZmC2wi7cmsz/IzOwBtZ8xGACHwybMwEkAY70V5563sZ7/zRyxuroILPlTUTEbenPlwN/JKw1sXK+ojt2vKhk4MrXkfA1s3wRf24vFgOd6rn4HeTZE4EAIIg4akBqI/TKcfnBWxkwmT0YMtQSlZ/RIoOFF60NCrZlZ9sitsqdZzOADEbpuSiSXjSwaVn3OVpL3OA1bV1dXiTAzPxnCl4urqxAdih7FTpXGyhSeTdSYaA3mXtJB8qKcj2zeCrKSvNLHNtMVEGqQVHa2+Z71mACIvVZZHGriFS6WhrnoyPv7+c1jUVCkApHIyAeR4uAggl96yWFEfvk3jreyjDCTr60Ug5MJStQrv1c5ET9SEYUXSjCEy0TvLIBOeyJQEcqJdSALqiZSqWSPVa2N5u0JkxmDplJX1ZaIOJ8yfbnv6OZHmn9k8GU0WJ320Iyjp1GdV1o5wpVKH1DASaQrptGssa/a3UauUIJGIJ+QCK/NxvhcsWCAiUQkg1EipJBDgJldW4hPvP49Tmmvg1YZRNblWmDCuxqYVyqU3RTSQcPca+DpWoX9bL/xBFU+Eq/H25JnY1LcVS5YsEdujjAOhJkIAIXjQPurs7IzZdk4AxInQpiIYqZSxA2ZWzHUowSPdMdodi5Eu6QjDhxVA7NAyFbrpyyQyeVKhqQQQWT/9XgQQapo0YRikuX37dhHJXVlWgs90vISTmmrgVUdQWTsZ7tkL4GltWqFczOP8v/q+pvashe+DDmzv68ZoMIQ/hevwSs0M9A1sF6dciUQSQOgDoQZCFYd2Hp0t6YCHVPfM6nAqJE7zZ0LgU23TDtMly3O42k2332bljcIlx5aK0Fn1LxN1plOHk7LJACSZP8SqDaMJQz8XD9MRQKQJw4N/BJPyCQX4XOfLWNBQA4RHUV1fKwDE3dS0Qrnk24sV9dc/1NSeNQh80IH+rV3YHwrir6E6vFA1Hf27d4lALXkHhDxQRw2EKg4DY6iRJNqBsWJyPaNkwgSxas+J5mPFiJkAH7ttMF8qY3NSv1VeM3PGqky631sJQir1JzIz7NRl9G3YKZOKhpAMZPX9lyZIon4kop8RQOjnYtSxBBD+zUhjHnMo9bpwRc8KzKuvRjjox+TmOrhmHQ9XS8sK5aJvLFbUx36kaZs2IrjqfWzrXY2Rg2Esd9XiD+XTsHd0WDy6Sw89/SDyPIzUQLi/vWPHDtF/PYM7YfZDBRxGAXDSx0QTyjrSqUffJ/2Kkk6dqTD1kV4mG0CiH3Oq9adazkrwrQBBzzd6MEjm8zAbrzRlCBzTpk0Td8NMKC4W27hvv/UWprS1o8gVwnW976C5qRhqMIi61ukIz54OT3XLCtel31yshH7zY821aR1CKz9A36Y1GB1V8a5agSfKpuKAyyVQiJXLO0HoTCWA0AfCeJCtW7eOEyI7ApDIdLFTNhOrv5N2jBOaTlkrYc1m3VZtHy3fpyO4dkwoJ3RItS+plDMrY6aRGBdLYzmjBkIZb25uFk7UktISFBdPxPJXXsHc2XNQfHAQX9rbiZaaIiAURu3UmVBnTYOrunmF65IbFyv+x+8KuDd3etXVq9C3cTUODvuxRZuE/5nQgn3eyO1UixcvFtu43BeWz1vSB0JTRh6hd6KBJDJdnAqP0/yZAJ5MmhNyoqUmkwpTOWH2D1PeTNIq3brSKe+krFMAkfxlBSBtbW1ii16YMCUEkGK88vLLOG7mLDTv6sOl2IL2ihJo4SAmz5yH8IzpQFXLS96LrjtHCTxzzx5l8+pypYMAshKD+3044JqEu7x12JNfLI7Jy1gQggc1EKmFEEC4E+N0hTYDkFTAwOxeDyshSaUdszoTaVBW7eu/1/flcPgYnPT1SMmrN/WcCJ9V/9Op61CWTQQG+oXNzKzRlzNqILNnzxagwfieiSUTUZBfgNdffx0tTc2Y39+NiysPoLbAC2+eB9UzF0CbMQNqdcuj3k9f80/K8P/+v3VFW9ZN93d2YHfXSgzuHEJQy8NP3C3YUjwJ/dv68fkvfB6jBwMY8UXAgzsx8pEp406MlVAkM130zJFswtMBgVTKplImW/23EgTj906AyYr+euCXDJuO8Dgdi5kdb+xTOnWm6psw61cq/bBLy0T5kpU3AxAZWk8HKndfIqHsxRge8aNv2xZUlpTirL4OnFsBlBe5UVA4EeWzjwdmzMJQedPNpZ/+4h3K4G/ve6m0v+tsrF+HXZ1vYUffLgRUD54O1eC1yloMB4HTTj0Z+flF8PlGYwBCnwiBhAeD6EiVE5nIPEmm+jsVUKf50zVdUm3P2K7RXk2FybJVxkwQzcatZ8QjEVDSpY9dIU7WTqp12C1nFygSAZs8Yc35Y7QxL30mgEQelSpCd3cP3EoeSj1hXLZ3PU6tArwIo6y6AcVz5gHN07CzYebZNWde/Bdl32/v/1nJns3XKV3rsHf1Oxjo24IRv4J1oVI8UtaCQZcXlUVFWPDRj2JUd7kyt3S5hUtHqvSDpAISToXTaf5kfbJitlTaSlRnJuuy6nciM8msnBMNRb9CGzVNvUZipck46b/TvHaF0G69qdSXShkn2o9+zpL5RRIBiCxDIOEOa0tLi9iBoRkzsagYr7/zd0yubEDdyA58ETsxrTIEtx+obJ4B1+xZ8DbO0DafclJRS8sZPmX3X545f9LAumddvevgW/k+tnWvw/CIigOuCbhDacT24kIEd/vw2SXnYeRgJBpVnoshgPBn7dq1cRGpRmExmi2SAE6Eykleo3rttGw6oGNkzFTatsvcToAilTqzVSZVAXPan3TbSaf8oS5rbE+vZRjBSX/QlA5U3i1M84Uh7F7Fi3fXv4fywmrMPLAB1+QfRG2FCy7Vg5ppx0OZOQP+2mn+os9dXyDkRHv3XW+g95XRvC2dbnXVWvSt/wCDe0bgzyvCYyPlWF5cA5cSwkknfUR4aWU4O+NC5DWHjFpjYJkUPL1zM5EAORUsJ/mTmVF2mNBJW1b1ZbIus7ayXb/V+FL9Ph0Bs9tmJtpIp45Uy6ZSLpkmksj/QTrS/0HNg+YLf/Mpl3A4gBKlCBcHN+EM7wAmFnmRP2ESKmYugDJ9OnbXTNtedd7V9ULe+X8Hnv3FhuJtnVO19d3Ytf5d7No6gKGwgpXuEiwtnYOh8CAw6sXHzv2YAA15Nwi1DwIJt3Sphch7SSWQmDG3URuxYoZUBCSVMtlazdPtSzboY1Xn4f4+FQGy0+dU6k2lTCLTwU4fnZgyydrR+9v0t8rJz/mbgMEYL/0ZmPfeeRsl5VUo8u/BXYGdmFx5ANDcKKubiuJZ84CWqdjXuuCKSYvPeywGIPv+77HbS3ZvuA1dm7B/7esY7NmM/SNhBAuL8f2hUmwrqcBoIIDFCxeKKDXuwMjIVIII/6YfhMCiPxouB6gXIqf2sVMBtJvfbj6rSc9UPVbtGL8/XO067Wcq+dMV2kRtZqredOqxU9ZOHuMYjWWsNBJ+z4vJeRkXZZpO1J07d+LAyEF4ggo+7t+Gz3gGUFfhApQiTJ6+AC5u3za0w/u5bwnFIwYgNGO09S+PKtu73IG167Fjw1vYu2sUgRDwGiqwrKAOYY8LmseFM844A/7RAIaHD8RC22VwGW9hks9JJtI+Ek2uXYHQE8bM12KXYe22l25/k/Un3T7YHatc1Q5le8kY3KwfyeY12ThTETaz+tKpx1jW6SLptO1k4KBftPXaBvskL4TiIs8DdDNmzIg8ps0j/PlFeHvl+ygtKUDlsA9fc/VjSukBeBVg0qQ6FB93MpS2ZgxVTukqu/DL0+IAhH/sf/YX70/c2TVf6e7B3s73sLt3G/aFgUJXIW4aKcOW4jLwEv9ZrVNR31yPEX8gFlQmI1T5Ji2Dy5icHLDTq1tWQuFECJzkNdOWrPpi5/tU+mCnXn0eqzacMrTT9jOR36kQ2Wkz03U6rS/b+e0CIfthvFScN88xhJ3aR3FpCTrXrkJ5QQUCqh+fDPbjfNceTCrhO0pe1E6Zjfzp86A1t2OoqvX4snMu/2AcgBx45Q+V+QNrdnk2d2G0cw32bViNHbtHsD/owlBhBX6ESRhWGA7vwqkLP4LC/KLY+Rg6VqVfhO+JWGkf+u+NK48ZmtthFqFOKTHNyrJIorxOhM1Je2YdclI+WV47NGMeWUcyxja2k0wzcCogiUBPv1I6ncd0+uBEs0nGF+n0IZWyicokkiV+Luefd7Nyt4UXPEvn6e6BndgfHEWBCjQN78G/5w+itWAEHq+G0vJqlMw6EWhpgb92at/vg7Utl1xySexBoDiJG3nm3vcKd28+XuvuxcH1b2Hfpl3YFfTDN5qHP6IELxdUYDi/ECNDQ/jUpz8lHKrynhD6QfhvaiC81DgZw1sBjKX0RzNYCaCd741qnhMGNmOqZGaVFbMkAlYnfZLmihMNRZ/XyITJ+mR3nqxWSqt5ShXwrOidjEbGsmZ8Ymf8Vn3Q85BVXqvvzeZer93LKxSnTp0qfB4EEFoK2/r6ABSgWh3G5z0H8BFtJwrLQihU81E1bTYwfT6UhskYqWg9Y+K5Vy6Po5v+j61PPlBeF9yxR+vfBmXDGuzuXoOd23ZjNKAgWDQJvxz24oOSeqi+A9jvD+Lss84SHaAJI2NDCCTc0uU7LfSH8K5IEkn/yFMyAElmzkhiWzGcmTmSrF6jgFrlTVebsMN4TvLYpYeTOrOd144wZLIP6bZnt7xe05MCnUzzs1OvnTxG8JD3sOqBjzLKXZeK8jLkFRWiwOXF1q19UBRNHOO/eGgHzsjbhopCBXkuFWX101E4ZSbQ3IpAbcubhRdcd4pxTsbp/Ad+d99txbs23x7Y1gutayN2bFyJ/YN+DAfcUAtKcLcvD2tLa+FWgVGfDyeffCLcCuAPhIRJw/B27tBQEyGIMMm4EPnspFFAjUTXC7SdvGaAYRxosjYSMWqiiTdbleVnTkyNcZPhwARzUtYuAzrVdMxobGcuzFbKVMHCydis+mu3Lrv5zAAkmYlopIsT4NH3SfI6f8sf1sVb9xl5WjKpBOGRIPr37EZRUQHcGvCJ/QP4dNFe1HgDcOUBE8oqUT51vgAPtanNP+gtn1t1wVUbLAGk67l78uuHQh2Fe/qmh7dswejG1djduwkH9gcwSLgpKMMvD+ZhtbcMyPcioKqoq5mMxqZGoYnw/lT+pk+EQMK7FYl8EjyMzy3oCWqlYdj5PlVGdKJVmDFBJrSATNSRyfEfyXUl0hKNJlgyYTfmdQJsqZS1AzyJ8pgBhL6/xnJS3mgB8G5THtdnsBgBZEvfFng0D1CgYOLIKM4J+3Bu4S6UuYNwKxqKJpWgsm0WtOap8DQ24UBp5W2ln73u+6YyYvbhnl/9tL7UG1rr2rm5BFs24cDG9di7rReD+1UEQy74Ssqw7EAx3ikqQMCVjxD3Z8IapkybhpKiYuwePgB1dAQHxXsy/phmQlCRiEithAIjAUXu2iRiDDv+BitNQv99Ms2G38n+6EHLrG/GicskCCSqy0ybciLsZrS0o7E5aSOdvHYELZk2kUgLsvNWkH6OJZ2Nz3s60TIT8bOd/ss8RnoY+2gEEn4fhgYXFBRPmICKyVVonFSLvSMHsHvfLpQWlcGlhlEUGsESZRjHYzcmewOA24WiCfkoa58Lb2MTXI0t8E2q+2vhRdf/Q0LZSvTFrmd/efqk4b2vuPt7oG3bhv0bO7G3fyuGh4LwqfSJ5GHVSBWWefOxVymC6gXy3R7sOrgP81qmoLiqAqMjEVOGmggHRTTkD//mD/8tX+yS6rMVwROpgIn8KnrA0jNWMiGS++XyMWmzuvXv2OhpaDRlzITBCABOQccOAEh6pirIZv3OlOZlBbpm7xhb8YUd7cFI92Tain7hMHsfOBFdzeZW8iDLmD3NaWbqmPVV9slMG5FtCPAIh1FSPFEckqOjdGjPIAb9Q5hYWAB30Au/24923zD+1TWMOmUfCgoBtxbAxImlKGluQ37jTKCuGv7aNrWgMb9AOeFL3M81TUn3PXf87v4Lqoa3/a/SP4Dw1s0Y3tKFA/1bcYAg4i/ASHgE3uJKPObzYqWnDEMTiqCGXQi7NQwP7oYahghW4Uk/ebO7DIUneOgf1uHAnb5yZpzYRCuX1CiMvotEws16+UMAkWCiZ2AZsi+/09ebjNn0jMQyUgOTnxsF1MwGlv1IZZU208CMXCGfuDQDoEQroX5ciVZ/p/3l2OX7xnI+7AJnopXbjJ76/iYCTau+J6KLkbZmAGC2+CQDJwks8jd5kXwqX5RjYBgvRd4+0C+u2eBBOVe+G3koQigYQsXoAM4Ph3FW8SACyigm5asIBzRMqqxBUU0TvG1ToZZXIFzXDO+FX3cp9LAmSZaBE7v/79HzS/f2Peve3Yfw9n4ENndjaOdW7N45iHDQg4AaRoHXix0F5XjxQAjvuydguGAiglSg3G4oHo8IOJMDJgLz3Qn+SDOGt76TECSwjGRNpOIlWjUSMZcdjcUILNJ+ZB9aW1tFuK+e+TgxDJojCBoD5pIxk74dY38lmCRaSY19tKtZGFeyRHSVn3PsUnDtlDWOyW6/kjKlosReGpSrdiJQSARYyT63CxRy4bECEDOw1fdXr5WaLTBmAMzynAd9PXpwl2X4Gf8t/YyUJQJIUXEh1EAILlWDOxjC5IODWJzvx0c8fpR4DsLjBZRQEPn5BSgur0VBTS3ymtoRKq+AVtu490BBZWvFuZ8fsppPSwBhBYO/u++04uH9f/AMDpSE+7dBHejD8I5N2L9rN0YPBOELqQiHXHDn5UF1F2KdX8EbSgm684rg8xYg6HEj7FKguTxQNG7pKtAUDaqmQlWoPrlEP7kJoYKAFwE9BUr077FhsMP8XBwD1CL/jq3KkWpEDk3UwW/lECM1i7+4rTwOVyN5Ix/TYnK7KwAACZZJREFUew24FAXdPd0YGtrP9wBjnaiZPFm8H8v+Q4v1KFKW+eJ2U8YCuGRfRN8i/0XHHemjS7Yugr5owUbHIaocG3NkbDo6yO+izxaOm1QFYrwqtbwIAaKEiNIvOmZJuxgoROmbiInYX9ETJTIW9phj11T2X40rpid3ZP50vYzSNgbSunGQDnKu2ZqgiG4uFMUd4xcx77G65DxGWxbtRdqUeTi/csr0YGluUkb4J5Z0fWCvxP+S7KLJNskzol3+RFklVlWUJGN8osa4l/lVjX5DDW75GoDiEv/mLijggR9hKMEACsIatLAPxaNhTA3tw8LAIJqK3fB4Ve57AKFR0dfSCWXIr6iEt6YGSnUt1OoqhIqr3hyeWHOOHfCITn0i9oj/XHv+vlrfvgMv5+/fPV0bHAQG+jG6ux++PdsxvG8PDoyGoPlD0AJAyO1BngcIuiZgu2sCejUF+1UFu+HCiOZGwFWEoNuFgMsDlWBC0XGRy/UMEKFm3KQIbIkKDxlVzAPLkFnHGHJMW4hOBQmugyK9gMVWB5BRxxhM1KtGmUaA1Rj7uF2e6IPJnNQIQIwBWVRwhIxGWo1iXRRrxlo3gpjmcumEQ0ivDgAFrEUYlXRS5fc6QBCgpMHDseiSCtJag1tT4FHJlGOgFi8TEeexAAMdLSRdjMA0BmSA6nIhRGHXwvDQCW3og8DZBGkMgiPTKGkaY1AhbHJJiK9ELhWRvGJkEb4R/44X+nEm4jhAGANWPT9FoSiJoBh4VfBjsuyG8UggGSeR8YDH+RNLnKbBo2pwqSrcaggeBfCoBzFB01CmhlGoAFNCfjS4hlCQ74HbPQGa2wWXFoLXpaHAUwBPyQQUlJXBVVkBjT+l5fBNnHTPhItuuN4eIkRy2dJAZIVd99yTX9ec9638/Tu+5x7aB23/ILB7DwI798B3cAf8vHTZN4LAiF9s72rhMFxc8sIKQl4FqjsPULzQvAUCNEJwiwl3IaKJiPUlqcXFC0zGhjcGIGMfGlV9s1UhIhvxky79GRK09LamkUrscSwJjSOOE6N/cEWKCINMEZ1iLNFTrk+GRTv2VUTBiIBVpH/jpy4qY6ZzH4CCUS0El+JCvsstViy9T0dqRDGOiKlqUiOMjGW8eQaxAjKFNMCnhsXhq3y3G96wfdYS7etXb6HBmJeXADFGHAPDRJFKgLqQtTENRG/Os82YBhjTWMeEQjMgntCuoslIh3Fmsn5lGGskQl7dUEXXlPhFQ+rAInNUMxf/5A/5wBXZXYkoZgpcbsDjcsEDLtou5HmBPLcC1ZMHNewVc53nptaiie1cT2G+CCJD2URgUhm08goEiiaFfPkTTim74N/fNWWgJB/an2VdJftfeKC86MDoS5pvaIFnaA+wfx+UA/sR3jWIkG8I2v4hDAX9UANhqOGDGAkBrmAQajgEv4foycuMqEGQCh6oSr7OxxAv2BGVeywpXHmjSRAyai/zI9U9psHEldGvplGtRi9ARvoYPeVitqTJwIkMa0ILEG1DjfG+qFOL+HJ0nYzwQoRbIvXI73XgI3wgcYpDRMWN8H+krGhTqve6NsQKHiWLsI098RoIGdFNACJ93K44EDYKhRA8SS/RcgQ8RPsGoY7oGRIUVajhoGB6LxSEEErKdnF4IakryRbdRuefBE2pDbEjYdX4iJk75l+LNDi2+o8zU4nQQluMUDSm6Zigb8Q00vGdfp0w0EE/nxFBH+uDnp6RFYX8MkZLVYu2EzWrI6SWhIjUI9cLTZgwNL9VuCg6ojEXFKHJB+F1e6Bwpl0u5HHwrjA8rjy48j1weTUoBI6SYqCoCOHSEqjFkxD0Fn573a78n57wpcQ7LUkm0pkGYqyIoe+Vef4/5/lG5rqGdrsxchAa38odCUD1DyNw4ABUvx/uQADhYAhi9sngYpcjqt5zovRqR9Q8kG2R8WM+DtI/YvBFhHKM+8W/3WEitEsgNVcQNcpBLE+mjhUgsuuXewEEY6ZRWNryUfNkbOWP9EXRrQxwkSkjZcV31Kp049EDoPD/RMFIMHDUlDBz1rnC9FuMMVpAiazK0nnGlV4mGiWC1QRuRMrI1Zdt0KQc1TQcDIWFZkiyaFEmDcT4N1KhJyqgQiiiZsMYmeM1Azk20X8AhW4PilweFGlBeGmS6hKhRmp1cdqMEIjouhudoggdo0AxTsOL58I4UBPzGAGIiFkZmRN9u3KeBKVc7hhAjWkq0o011n9RnwCGKI30/MptU/cY2IiFQBMcpPNzRAFd7x+L0jbRqfXIXOhUQXJolKaiDY5VxFIJJQYut4fqYMzEZUyHK98LJS8PmscNpSgPwq/AU/UTyvy+4rJ7is+98pvJwMHOdylpIMaK373vPu/kyuB3yjyuy93Bg+15wyNu+Ieh+ALQfH4AQah+eoRp1qhQQ8HIxFJVpTGjjiG2UXU0+kDitEOdPijqc+mEmw4mXb3Cny18JmRk/h7TZIwBRq4o0kdRITLcqNMr4vmKqgaxzxKTWk66qEKsGLKuiEdD4Fp0xY1TjYWjOQqU/F6/8ioKKRrVCDQBCHGqL+isjpQlgAz6gH0I0pKE1+UVjCb9TZ5o12Xb9JXE/ELRocYAhIKi80UIsIm6hygigVBYGKUVLg8meCM7CGN16f0L0tkcpQeXUyHZiehoYdfKYoJeBu0r1nmuyHKwEV6ImMzShxVlENmRmOkRnQSdm00/pxLs9D2PKRCSP2JaM4V+bE71LZoNPyzccpH2je1QKxMgSVAhoHhccBEQ+afXI8AFeYVQioqg5eUj6PYMBQpKN+zyabe2L/m35xJzrLNvMgIg+iZfeeV2z7TB+k9NdKtnIhya5QmEmjyqv8oFTFQCPq8SJnhQjVaFOkdAid8Sientht2MCIPFqfnCZIg6UglEUTMhsva4wAmI7AgIxS6q6ZAT9F6rqEBLsImiu96xETOHo05K0fcY03L1iZJR6sY6zojz2UjwkWWjfZMAEreLEF2FY1nJeGPmPBTBKZF2uRoJbSCqCTCblBX6WRTNC5XGskrwjPhSwtFVVOWhpqivgOU81OJ0cqbXUV1K1FyImlNBakVqxA9CTBLrsOhnEIS4KIJE+sgdgpgwRAgU06iIjjoTQS4SkTHJ9V9WN55l9cDr0ghcEfAVexhRB3dMCKP2gPgl8kZTzGyLAqheyxSkjQC2oG0UOGO7Oq6o/hq7MsG4GaDTUM18O/rFSSdMStjgMJFAK+hMMCIN3eI35cJFO8WT5wu6lH2a4u1XPXmbAsC7e4a1F6Zc7ty/YQdK/j8gIzP8vEQJJ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4102" name="AutoShape 6" descr="data:image/png;base64,iVBORw0KGgoAAAANSUhEUgAAARAAAAH0CAYAAAD133KBAAAgAElEQVR4XuxdB5wURfb+Jm3Oy5KWJaNIzigmMCBmBQFRFOOpZzqznp7xPPVO7284z6yogOEUMaPCAkoWMAvsAktY4uacZqb/v696aramt2emZwEFmf6JOzNdXV31qt5X77169Z4N+/jSFi50lsS7T3dV7BjjbKrr4/A2drZ5tCzN3ZjsgOayeRph0wBoXsCrgV9sXkDT+COg2WziM7/abDbYRRkboP8nfgc08Z/4QfzODyzmDeiNZncADidsThdgt8PrewfrFe9XLk1zNH9jnbzvaQTcHnjdbtEW0Q7Rdr2t+uX7zHtsg7zl+6uW9DUz6LPQRA99/2mw2fU6BS0M4+R/j95x0T7N6+uTry18kLQUbVcv9WtAA40vae5eQF9lMQO9/U8LOhkrtiuVB7ZH0zxiIP3NFHQwNNhfpzeAGJqX/RNEEP9pmpwN/GoYY6htEAOpDKNvnvkIznkoahK0Zb2BdXEuka6+KRjQWhaVNG9JXsMv6tiQZgF0sweMncb+yHkmGcBmB+xOeDi/HU631+6ssdvtxV67Y3u1155v69Dpa2dK209S+x5VaiDqPvlqHKlWVappmmPPwjl3x9QXXRjfUNPD2djoQFMD4G4EmjQ43G54vR4BGJzQDs0hJjuZgL/rE0i//IzhnzDqoHPIlYGUiKLpddlsTsGD/Oe1AXYBHk5+gCZBR74nsFrfr/rgclqITx4vbPzX2ASvbwKxrTYFiDhh9cnrI6Xoi69ymx1epb1242xSJgtvEe/kBGK9gTwoH5YTuplmfnT1TX7jIApwkQCtI7MfkERflf54fXTSya8zmb9rglmby9v9N1jKh3ItOEYHxQDMIp/4fhBMKIHP13Cvgal8rCzucvwDJq2siGCpTCDRwxYgFjjdyXu+SlvODwMRNZs+d0kM4zjqY9wMgH6skXQ2LDiBgN5MT9/k0+eTeMbInvp7wPeJ23Z9AXYQKu2Aww7N4YDd5YQtJg5ajBNeVwI8cYlaY1x8YWNK1rzYjj1uTz58aHGrGN3kob0CEO2XZRlV2zbOc9WXDoirKXOgoQaobYDWqDORzU2EsIt/cnXUpQ+Pb1klpwsU0QdfEtonVciJHQjvPklETKbm5V6UdeiIbXdS8rADMXaAn22OgMVGH6jAFcX/DrEK6FNVXG4v0FgHL/+62XSvWOU4icREEpNQPgN4/BKJXQCRXWPfmsURQfBQq36LSS9bZnzIN4lEXwwiRZD6JQPoTKMzhL1FY5qRlauuvgoH4KuP59TVWx8Lmw/9hdTDZ33tCpCCfIxuI+F8dCZzqhe/No+9LqXqTfYBvFKvRKLmFd/rG1pF8vILrEZmlfW25IzAJpFW6nwJBHfZb/9I+UBNtInzW2k7l5TAi991iVtfi/g/uz42hnEUixcBHB5xj230+OpzcCFw2KA5HbCRD2KcQKwTWmwcEBcLW2IikJgILTYZWkxmcUlc7Lltz7xs8d4CSasApOKLlzNiGj1femvLhsY1VcJeXAKPxwHUU9zX4IAddmKI1yYkDF1Q0FchIXIKhuNfDoQXHo/QYfS+kLEVEdyUOeR9n+jucFKMs8Hr1EV5LwHJ64XT4RSILcA6KGP6SOjTHvzM5VMfbF4NbjSxR+CKKyQnN+B1e6DxH1dPAYp6+wVgiO96W/jeAPVMobhf5ZD8KVdi3+KjTkyjSCyfNQNZOfHI1FIVDJgoSpuMYj6HQqprpJxehz5efolDjqdkZGV8gzG6SgfjpG3RB0UFErPGx5A6AFKd1GsQ+E1RU14cexsBJJDzZP12zQeXPhDzIlDyDYBhuyq1cVz1ZwWPk8CKRCdp2NwPHYRVAG0GF1VyNGdfnVd8i6pSRNf0dKlQSPPEHiHBa3A4mvS/TqdQ5QnQTqcdjth42OPiYU9OApIS0RAfA2+bJMTFpcMbl1XekBg/OvGMq39oLZBEBCD5nz8d2x5pd8RV7n7AU1+EmJIq2Grq0dTQBGdDk5A4NE+TGHAP2BGHIDbp7fW44aVK09gArakRniYPmtxueMiEPpo0SxTN3VHVGwEGAoGJFza4OcjEY98qb/eQqD5GFsAhZABRmdewyhnFw4BJ7FsNbHZdcnJK4BB6UnMrWbNTTHBdGhHMJiaeDwsVFUZMvObFtOV4+QFOMr2YgoZyzffkqm5q45CAJCe5gpFmE6W5vT7GVCRBaStShTI/v/qlFylyU6T2cXaAgGJQYagd+p612+0tVBh9LCQD0xYkJTgh5zTbBaTW5H9Xs4JLwNJXa5+05VNN/XKrqXojK/LZU1S1V5FApOYsF5uARc4vYenShDqn/XNMoY0YYR/N5NwWNBd2uEDRTwCjQE/+9cIhgII/aQIsPPLdNmrfTXB43aBpz+lyIt4VD1tCMlxJybAnZ0HLTIaWkQ4tLQ3uuPT5lW7Hhe2m3Lg7UiCxDCA1c2d00OrKF8RXFR1uryyDt6QYtuoGaFW10JrcQKMHHupjznjYbTFobKpCY3UFaiorUVznwS43sMOWgDpHMhpigEYNaCBjU08jwJDUtFu0MKAFdknYOCQ0+AxmcmA8DuPK07wK6AbJ5u7SpqHqos1PanAQ6cWKaxfSjJv9UnR/XbLQq2upDzdzq2pf8MOBH1xUzUeZuL51ThXCmtdbFVh1qc7hsAsJTv61K4ZXKRqDoq1PimCjCXz6V4OMrACPpE2gPbSZDjo9lPb4xs8PLn5JvVmEb35GZ3Sn0wGP16uDrwIC6udm4cKgfuhrvJF3ZQ98vK2MqmIjbW61AlL+/gSOtRWGaknGQLqqTOY2GLVbqkpK66SkpbxA1mXzeuDyehCraYiz2ZHqbkKaw4uO3jpkeRuQbq9FU6wTDpsNcdBQh0bEeuyISUxGTEoKnEmpcGZ1ANIz4M1Iga1tp4ZKr+O89PNv+cRKn5sXEQulyz6deVxC3c6PY8p3p2gEjpIKaGXl8FTXwVPXINQHR1wMvA2NKK8sx87aWmyqdeIXVxK2JGSiPiEVbpoTXQ7YnU402R1wOl26ZOrlTosu1umSBUVFfQDIgNJ42dxgfdA5GT1SjfbddLWwK+rit1/3DwGXKkB4qQ4pbbAbV0S/Nb/ZGCnbJ3XlZvE1OIEFqBmY0Oy77K8qEjscDtQ31IN/9Z0IvXOsk1KTDhC6OhhgtPNJSsFapdoZjAAj3yP0c1r9qZ7K9yqAIna7WtBaShHcELPD49vZositt7d5rOwOfUdMBz25weJbzXWdrNksI42nUr1Q7SMKIOrEUfVHmt58Kz2NkYZdlpYSahCbmRkhfairqyKBc4SSl19bDqdWq+Yy9lNpPushDNvZBzdB2C20f4fbA6fHjRSbG32ryjDAXo2cGA2xWi0S4prg0Lzwum1wxsYjIb09EjI7wNYmC1r7ttAyMzUtuc1Tzgk33WQBFnw8Gqbk7s9eOadN1e4PbKVFQFERsKsY3ooK1FeVw9vYhLjYODRoHpSU12FVZR3WuNPxU0IGGhLjoblidJHf3oSGmkbUlNegtqoW9d4GxMbEIjkhEfEJ8cLw43TYBTMIsc9gLFObqM5Lu2FMVfxohiB94niVnR59Linbtj591a8rc+fFJ0JzLtC80wwQyq6E3D5WGyhsIOrWqaqj67DolwwME1yCWIttVx+8qqqG2+0WILx9eyGKiorhcjnhFeqbT4UTFnqdSQjK/ssvM+u/kJkDL9/2pA8QmiWhwNWcKqSwN3FCCgnIEUSi0dUutkPu7NTX16NPn76IjY0B+6GOuT42ujHcPw98zK9/1xElwG6sdECnkf7OZmnMTNKyiftGaaf5vS3VR6tMFThfAwGkhUqjdCTAYG3yMneTGx6PW6eZRxN2uLrGejQ2NiI2LhFxcXFISIiBzeERdsgmuwvxTU1oW1uBPo11OC7ZgbbaLsQ73HA5PHA3eZCUlIHENh0Q064zbJ3awpuaAXdGhw/iJt063kp/Q6ow5fPfOje1aMNsb/EeaLtLYd9diPrS3WgoK4crNgZeZwxqioqwsKYtPnSmYmeMEw0OOxJjY1FVXYOysjKkpqZi4MCBOPzww0V7ioqKUFJSgtraWjQ0NAhieDweMcH0SRYoqspJpP5V9X/ZSeNzYhopCG9cTY1Mqn4XK1MQI5j6uxmBzZm/ZUmr5dT+qbW4XC5Bu8GDB2P69OmCprGxsTrU+CQEfmZfnE6nAAphb1AkBqGKGTiRQMB/whAtJT3f+OhSh/lK7Jf0DKAof2edbG9lZSXGjh2Lbt26IT8/3wTAQk/bYGqXfMrsfihVzQqThJpHxnmm1mf2nPqbOmfN5rRZn+SY8S/Hg2OelJSEzMxMZGRkCDBZv349Nm/eLD63adMGNocTriYPYpwN6FldhQuc5chsqkB6lguoqwMcschs2xWx7drD1rEz0L493Gkdcl2Tbz4xHH2CAkjZV7OOjy/dujC2ZBe0XTugFW6Fu6gY9RXVQKILntparKu24f36tvguLQ11VFI8TlSUl6Jj+7YYPvIoMXE5SQgk7Aw7TdCQk9MIDpIo6qCoK6Q6SYMxoPq7yixGQoQCkL0pG7D6BFkmrbQ93MA1qxFeDBo0CHl5eVi1ahW4uocCv3D1GtvP96iAGowBzADcWFd6ejqmTJmCPXv2oKCgQFdlPJ59CiKRgkWk5YMBhtV6jOWsPiffawbUpCEv0pN8xr9t27YVi3ZpaSl+Xf8rtCYvtNgEpMfGIba+AWPqt2FsQj2StAokxdng9tiQnNkJaZ26QcvuAGeHbNSm5bybOPH6yaHmjCmAFH/1SsfkivK1rj2FKdhVBG3bdjTt2YTy2mokxNhRWunBgqokfJiUjeJYO9xNdlRXluOInoeh76D+2LazEEU79wiwqKurE5OanRSil7JCmjF4KMY2goNR1QnFmIFqRbNxNSRxlNXarFwoKcLsXmvaEAzMpDQgmTs+Ph5dunRBSkpKs93HoJoZ3x+s7ypdOWaclGYTPZTKZQQajj/r4crI5/idUokEkUiALdSqH0wCMKs/lDRjtrhFCh5mEoRRKgkFvGZgE0zSkxK8lPT4btKYEkrH7Gxkt++Itb/8goqaCiSmJCMWdnSqLsZlWjXaO4qQHutGo92JtNT2SO3cG8jpAC27C2qTMu9NnnTTQ8HGpwWA5H/+eWyHuvwfEsp2Hu7dvg22wq3QCneiomY3bDHxKKuowbsNbTA/uZ3QsWqq65GUmYLRR43C9t27UFFRibraOvGvpqZGgAeBRJUuzEDCTJwOtZqbMagZwFhd7cOBTzipJNh9Y71G0IuEcczaaFQrpPphZKRQwGycqMEmtRkAhQMllRGpdkl1VUqWZkwcirGN9LJSNlwZK0Bi5b2RvidS6cMISCptjYAnpRIuADEuF+ITE9GxfQdkteuAFUsXIyE1AU7NhRRPPaZ492CQZzvSEuJh0xqQmtEZSd17Ap07w94x212VkDMqdfyfvjVdRI0/ln36yn0p5dvuR+E2eAsLYd+2BWVlRXC6NBSXN+Ct2gwszOqKRi+EanL88ccjOTkZu3fvRlVVlZA4+I/gQTuHVF3MAMQogZipH2YTdG9BgX22WocZiIVimlBSSaQgFApAIwGeYNJTOOaP9B3hGMhqfa2ppzUgEAxkjVJCOEktFFibSTKRgKbxeaMUZAQR1Xalmgr4mSokebVHjx5ChST/JiQkIK2hGufVl2CkfTdcSW7Y4UJWm+5I6Hk4vF07wd6uy25Hz9Qc29CrmlrMYfWHbV+8nJFVWVUSu3MTtB074Nm0HrW79wAxbpSX1+Gd2vb4pE1nykYo3LEDV155JbZv346mpiZhHCOASOCoqKgQKovYWfExbDDACGarCCdlWGFIK0ChrrhW1JI/AoBI2kUCeOEAwCrjhwMuq/WYMVMw1TFU241S4d4ASDBJRX1HayQPszapv6nGbf6uAosEEraNxlaCRlZWlpAGCSTO+HikN9XjYnchBmulSEig4T0JbbJ7I77b4fD2ykZjYodn4yf/5bqQAFL60X/XpBUXDrbt3AZ3/gZ4t23DbkcF4qo9mFuXjHfic1AfE4sNWwpx5+13Yu3atUI9IXhQ2qiurhYAUl5eLsCDRlTVSGYmYajgYhUwrDC5ERTCTVqr745UKoiEQSMpG0yqCMfkoVbLSJ5tbdlIwMHsHVaet8Kssu5g0kAwNS7Uc+HqtAJixvExgqT8biaZqGUliMi/5EN+5oLOnRlKI2lpaUJDKNiwHq6EBHSvb8A0bEV3Zx1iY92wxWeic88B8PbsBluHTihKye7e/qwrCwJ4QH7ZsfrjNm02rityFm6Ct6AA2LoZlWW74Y7VsHVnLB6Ia4fK5AwUlVVi2vhzsausVEgelDSk6kJ7R3FxsVBhpMoiGVfaONTvZqugVYkh2GCo0ozZ5AgGYq1lyEiYPlzZcPetMG0kdRhXXiv1WykTDKytMH+4+q3UYaWMGWPuDQCEA7tQQGVsi7FsuO/BgEO2SUonEkRocCeAcNuXYLKlYDMaeQzEXY/B9cU4316ELjHV0FzxSG3TCamHD4a9Ww4aMrt+FDfp+rNNAaTis9e+S9qdP8hWsBXalk2o3VqAOnsTqssb8N/GNvgutTNq3A0YMGCAEH8obaj/CBrcMqI0IsFCShfq32C/BTTKZPszmJpjrNvsuxlQGSe5ynih7hknisqEVpjXShnjOyKVpsIxoUoPq8xmtc59US5cm4IBn9XnwjF7JPfNwDIYWKj1hgKFYP2wWq9ROpFSiNypYTuoylAC4a4dfXI+++wzASauxgZMrN2OkTG70TYxBnAkoG3vQYjt3gPerj1RY2+TmTrpCn9sEbELo2mrXdo7uXXYvcVhK9iCus0bUFu8B14HsLLIjn9nHQHNo6EJGs4880whZRA8KHlItYUqDO0h0mEpnHQRqcoQrnxr7ocDrWDMYEVKMns2UvCIBMhay7iyTeGYL1z94UT+UM/vzbtb86yVZ6ys+sH6pD4bjulD3Tejabj6jNKI/M7nVGfNmJgYARgEEDqi9e7dG++++y5S09uga0MRrreVICu+Aom2WMRndUFm3/4AAaRtl+dTzrn6Gj9/80P5vLfvT921/j7vlgLYNmxE5baNcHuaUFLtxb/q07AupSNq66pw3nmThH2DqopRApHepValDzOAscLQkTBvKKkl3PtDSTJW2rkvAERtQzC1IBxjG/sRbPW2Uo+VMlaYM1w9e1uH1eetllOZMpQUYXZvb6QJWV9r61AlEQkgqjRCTYKe4vQV4WfaLdfn5SHGbsN5jUUYja3ISHHC7spAx979EdPzCHg6doZzyu1+9w/xofG95/JsVRt7aRsLYMvbiNJd2wHNiW9KGvCf9MPQCBviXHE4+ZSxQkWROy6UQPiZhlNu46rgoU7ccIzcGlCwwqDG9xqZJ5y9RAWZYCtspFLFvii/N2BipFu49oR6VyQMGA40rDKmlXqstkstZxxfK3WYlWE9qlOXrFcyruQLuckg7RNWJItgQBaMduo7WUa2S76TwEGPVaoyiYmJyMnJwdy5nyMpKRGZTdV4vG4zXFkOuGw2pGf3RurhvaH17InGXqO6x40cK4ypNm31apd785I62651Dtv6zWgs2IiK2jJUNHowY4cTuR0OR0NjPc4792xUVdcKA6mUPggelEj4jyBiBiDqBI0EKIJJAKEmfDA1xiimW2lTpFJGOEaMtD5j+X0JGqGYUO2HEXCtMJUVBg9XZm/fY+X5cGXC3TdjZtKOhko6zFFFkOChzj/uenDnUjoAhlIhrYJKpADC8nJ3tH379kKNIYjQsFq8qxSFu7fA6YnFn7QNGGovRkp8DFxpndC+70CgW3eUtz38s8xzLz9d8GjxN3POSS9c+4F9y3p48jejrnAzmmrrsKPWg0fsXVGQmIyqklJcftnF2FNUIjovAUMaTXlATh6EM676wZjaykoYKeCoEoPZ59aAUrB6rLTfKqOGY6i9AZ9I6j4QylphXLN2RvJcuLKh7oe7x1WdW6Vyx4NAIdUHtpuuDfzOBTfU4cRg0kak6oxaXlVjyK9sIwGE4EFVhlJIVtt2yM39FHGxWRhSth7T4kvQhmqMMwXZfYfA1bMX6jv0qE2YfFOi4Kfyj155KrVkyw3eTRth27AJxbs3o8njwOqiSrzUbhDKNTe65hyGnr26oq62Xmzb0gZCEKHdgxIJD0fJk54qgEQCAFaBxgpDG+tSV4JI2tQaxt1XkoiZxKGKwy2P4R8I7L93bQjH2KFqt/psuHKtvc/nCB7S94l/pROlbDeZlq4PvPiZvBNpn/YWQPi8BDe2hVKHNKYSRLLatcWKBcvgjvcip6oKN7p2om1iI2KccejQvR9ie/eGvcthHvvk2xgvFLbaj174Kr604CSs34i6vLWo3FMBN9x4sywGX7c7DMXVFbjoootQsqcYtXW6sxj/SdWFf6nKqLsvZgwsCSUZIxLA2NuyRslDqlrBBsMoxhulKitsYhVIrJYL985QwBiOKcLVvb/ut7ZdxlXVCPStUb2stCUU83L+08OTKoquwjDcghd2u0PES2EcEIcvMpw8GyYPmVqVqCJVaczoJO0gvCfOycTEoGPHjmInhn4hySmp2LNrB7YWF6NDQwMu8GzB0LgqOOIS0bZtVyQPHAB7Tg52dh58RMfRE9bZ6j/47zr7jnWHuzZuQV3+ZpRVl4hIY4+gPTanZWP9xg3461//im1bt6K6pkaABwGD0gfFMKovJIQ8WWmmJlgFgEjsG5GUtdqm1kg3wZgrEmCIpOy+eN/+AoRI67XCtKooL6VcY4iHYAAiXbiDxTBRF7VwbQ/XVkofbBf5gExZV1+Pbt16ITEuRWwwFBXvgsPJE8hOIYVQCuC4k5+MV6RSRrC2hwIQ1aBK4ynPyBBAkpKTkZmajCUrViHWpuH0PWtxYmoNUpMSkZzWEZn9aQfpjNKOh1+ZNe7Sl20Ns58twZafMmI2bEbFls2oranFnqp6PJ7YC8XxydiyZQsuueQSv6s6d16oxhBA2PmdO3f6vU6DrdShAMQoqltVMYwGKvndjJhqnValiXBMHe6+FTAK19ZwkzrcfattDFfPvrgfjgHDifJkTqoFkfRJzgkZtCrSFVxtUzimpvTBMowKxr8paRno0vVwEc29oaEOa9f+jNr6ciTExYtqZYgE+k+xvMoHxneFe7eRh1TQNYKktH3wGX4mbTp16iTsIPyXnJyCDh3b4qMPP0VaWiqGF23GeSll6JAUi5i4DGQPHArt8O6oT+v4n8TxN1xva3z3342ObXku27o8FO8sgKcS+LWuAa+n9kZ5UjJSk1NwxBFH+A/JEUB4io+qC4Fk165d/oGVK4MViUOWkZ0PpdqYMePeAoiZVGKcxOEma7j7Vt6xP0HESvv2BThYqWNvAITzimqBFYY2lpHzRI1HYyxjxoBWpAJVVSJwsJ1y9yU+MQVduvZGeWkJduwoRGJyPMpKiuHypR6RthDyEy+zaHzhJCT5/mAAYgZKEkBYtwytwK1cSh/CmJqcinad2uOzTz5FWlISDqssxUUJO5GT6ITLnoTs/kOgHXEYvGmZH8VMvuNsW9M7j2nOTfloystD9Y4C1DU6sby0Ae93GoSixiYcffTRAiCIlFRZqL7I3ReCCL1SeZ9XJAASjrmsgJCVVd5YjxF4WtMOdXJZZVKr5SIFMSvMG6pOI2NH0s69AQUzRg/WFyl5yB0Nq302tk9VHdSFywwsQkm0Zis8z5fIEIO839DoRXpmB2gxMfA63IiPdaB0+y7YmWpB04QEwksCiFRpzPpmRXKyIsFISUeqdpQ++Jt6uI6GVLq5L1++XIBhp+pqXOPeiI5tYuG0uZDdpx8cvQfAk5W52DnpzmNtnpl/1+ybC9CQvw7VhTvg9mr4pMSN3B7DsGV3ES6++GKxy0I7h3Qco/oi1RgCihzgcOrB/gKFcEASjil4P1SZcM+HA6Fw7QvHEFbeH66Og+m+kWE4kcPR2AqYqbsgocqHq8vsPiUQSknkBf5rcntEmMCkrHaITXDCU1+D2rJyXzpXfTeGDCz9p0LFmrUKKsEkFlVSkaoL/0oJhNu33M6VUgi/M0Qm7yc11ePminXomuECXC7k9OoNe59BsLfPWmybdNexNs+MBzX7pgI05uWhalcRmppq8W6FE6t7jcTPG/Nx/fXXizMu8rg+gYNSB9UY/lWjjZnZGqysqK1h3kjAyIyBzVSgYEwWqn0q8odj9HD3I2HyfVlXJO/d32XNJCIJIKHeHY7p+SwZgowbqXRhVBHUd8l7NJ5SCiGI8DMTPTFKvpepx+xMIE+/Cz39p1SnZMCtYNJQa0BOShmqiUAFFlUKkQBC+nbu3Fls6VICYT8oNFBgiHF7cF3JD+iZ4RR969S9F2x9hsCZ3W6xjRKI+40HNPumfDTmb0D57j3wNDowq8qDH3oPx+rvfxQ7MIxjaQQQqi+0f8igQcFWcTMVwgqoBFu1JbH3FkCCgUprQER9JhLGDlY23ASXqzFpIcV69a8a+0GGtlMjrfM5TgZKlZwsclJJ0ZzvJ6NJpye5WnGnQf1dMiX/yrQO6vhQTOfKLL0e1QBTRiYMRXcZVT5YmWCMZqQjV3mpOpjNQXWltvIu43tJS+kLwpQRTE+hMjTbQxqwHTKOTrj5orbJDBSCSR1q+9V2qidyOS5ybHgiVxpSaRDmOG/cuBHxTg1X7v4R/TNS4HB50LFzTzj794Erp4tPAnnzQc2evx71GzagYg8lECdmVbnxc5+jsGr1GgEgW7duFaKW3IHh1q0EEDbI6EQWiqEiZfxQTGY2yOEGJNz7WyMN7WsAsbLKqxIUP/MwlLSqk+GoZkqPSP7O+/zOsSMTce+f1neWlc9xcvOfTAnAiSSNgpQ4+R6CDlcp+g3I+jj+Mpgz7WNkDgIH66JYLG1k3M4kg6mGPCt9lau6maExFNhKxpFlyBSt3dI1AykjCEophDRjm42ShbQ9kIbkJxW4wxUZQkIAACAASURBVAGWKgWFa0sw8JALhFxUJICQPl27dvW7s3PcOabr1q1DrF3D5bu/x8CMVDhdTejYuRdiB/aDPbvzYttkqjCUQDbkCQCp3F2M2iY7ZtV4sa7vKKxcsRJ33XUXCgsLWwAIJxQlELn6yFUxnHRhVB2CSRpWmDIcGFiVJqxIScH6Z/UdrQG7UMzFNkvwJhBcccUVojh/I8O+9NJLYgteOvj9/e9/F4z9xBNPYMKECejVq5d/NVT7T6bn5H/ttdcwYsQI9O3bV/gxPP/886Iu7siNHz9evOPnn38WR8BPOOEEERuX4PHvf/9b3CMz0Rh33XXX+Ve5FStW4MMPPwzIT2MFQFiGTGnm+m1FWpOSktz5CPZMOJUh2H3J3KS99AORuzJSMpOgyTGQqU0kQ5vRIBKQCFZPsDokkEkA4fNSAqEaQwAh0H/33XdIio3FxTtXYUibFMQ43Wif0xNxgwggXXQA8b7+gIYNugRStbsE1W4HZtZ4kNf/GKxcuswPIFRhKIFQ8uAqRgChD0goBzIzplMHzyrjWgUntZxRbzUDtmDqUGukGFl/KBXLCrOEe7dxdWF5OgLRV4cMJk95cpI+99xzfi/hBx54QIil/O3qq68WZRctWuQX6VkPx3LIkCFCmvjhhx8EEPTp00fowwSQY445Bqeccop4x4IFC7B06VLx/EknnYTjjjtO2MSeffZZP5ARPAgi9BdinXznY489JtThUMwaDGxVVcYoXQSjLctJCUuu+Ga7OeHaE0zlMj7H7xK0JW/I90r1RQJ9qDZbBRV13hnnRrA6pBSmJnUjgMgoZVTF6FhGwE9NTMKFhSswNCsVcc4mtM/uiZgBfWCnCnP+X4+1eV6/T0ggtXmbULGnFHVuL2bWObC57ygsXrYUd955p5BAKHbRgCrPwPDvjh07/Fu3Uo0xY9RIV99QwGIEhtaqHOpzeyMVhQOqSCSXSMFDbptnZ2fj8ssvFyoGGf2aa64RDEqgf+GFF8RnCSC8TwBh2XvuucevXsh3n3XWWejfv78QX/kbAYSSJuvq16+fAI/Zs2eL7Gdy65ESCMGFc+I///mPeB8lnAsvvFCUefLJJ0WbODFpkGebeIXa9jcCsvwe7JlgACDtQZEyqxljhpJAIq3fqN5EKo2EKm+8Z2y3EUB4nwBCdVOqpwR8buUmx8XhgsLvMKRdDBIcQBqdzvoMA7rlLLZNNgJIUSnqmryYQQDpNwrLli/HHXfcgW3btolVQzqRUb9WJRBONPkvErAIxjChVBMzhm0tiEjm3hupyAqARAIiKv1C9UuudCxPALnsssuEBEHAHzVqFE4//XTBoGT0d955B/fff79g/pdfftlf9t57723h3Tlu3DgceeSR+P7778WYEjSowkgbCg+AEQA4F1gfy1B94T/OCQII58rDDz8s3s9VbO7cuSJL2gUXXCAkltdff12AkjTohQPOYIwrn7Oiepi9o7VSh3GORwIsKnAYValI6tkfACIDLdO+RYMqJUwVQBIdNqR2yg4OIOU+AJlZTwA5WiDQbbfdJiQQTgoZ/4MAQn2XKozqXixBJBhTWVVZwk2oUAATCYAFAxC1/eHaYhUcrNQTSduNAEIbCH+j0Zs2jEmTJgnpgVdubi5OPfVUMYYEkKuuukqUueWWW/z5dOWEnDx5smB2Ag8v2kComjz++OMg4HBy8Xr11VeFsZX1UH056qijhIRKFYa5b4cPH+5Xb6UxV+76EGj++c9/+r1Lg9EmHIMHE9GN0kNr6jdTTawCh5n0YpSozPq2LwAkXL1SnWJ7pArDz8xqSADhP/qBUBrRASQWU7bpEkhQALHl56E+fxPKBIB4MLPBic19dQC59dZbhaoivVA5+AQQiqsEEHUHxqgWGAlulfHDMVskkks4BrdSV2vbY6X/wURf+XuoyW9UYfjM3XffLQyOXN3pw0MvQ4rxcreFDP7nP/9ZSA4cU3nkXE48Th5e33zzjbBfHHbYYUJ9oWRBsKCkQ58Blv/iiy/EHKH0ceyxx4o5QRWJUhDrlye35cLCNnBist1z5swRdhYrIKDSIByoqPeNtDMDBavgIp9VF5dI2mIEELmjpPY/EgAxa08wqUStNxyAcHyoanLsly1bJoyoU7atwdD2cUhwaEjL7oSUPkNh86sw3IXJW486JsEmgLibMLM+Flv6HiNUGCmBcLJxQlDyIIjwL4HF6MauEmRvJQ4rzG32Pkkw+XwoAIjkHVYBMBwohAOHUM+rYrsUgbkLw5ALBAOqKtLYSGs6bQ+8JNjQiEobB9Uc6rkyOpacfJzYXCC4C0M1iNII1Y3p06f7DZ/cxSGw8H0//vijKE8bCOcFDa68R7B55JFH/HYSyXgEL0oxVIUIZmreoHAMGYwukTwXrqwVySMYo4b6vbX3IgGVSACE9cpdGH6WRlQZ3pBAsmTJEqQmxGPy1lUY2i4RiU4P2rTvjLiBw+Do0knZxs1bj/r8DSgtKjmoAcQKY0YiTbQGMMLVHwpgrQKPsQ75TtVZTPXPkeqO6mBGQJGSiZQi5aRStzvVHQu5/ScXDTUPr+okprZPGuzkDhHfQQmJf2V9kfQ7HADsDchYEf8laIdqc7h6jM+G6tOBBCAJDjeyOnQJBBD36/drjrx1qN+wEaX7WQIJxuCRSAFWGDAcEwcTiaWoHe4d4ern8/uqjBXmIiNKd29KFOr2oWyLBAvVM1UyvRRrZf9p6JRqEJ+XNgz+Jbiokbak74Nsp3oozAhMlEqk4VWCGr9L6chKX8Mxmxndg4n76vusSB6RAoOsP1ybIwW9SOoz65ccb2sSSAImb/0WQ9smIsGpAki2vgujA8h61G3YgPLiMtQ1ejGj1oUtA0dh2bKWRlSpvshdGDMbiETpSIAhkrLhJI29ZV7JSEZVKBywmE0EK20x64+VlS7YxIvknWar4d48H8nqKsEtnFQR7r4ZHSJ5RgVQMzUgXF2RMHQo0LJKu0iALBSASL8ULgL0RKXaohpRqcKkJSRh8tbVGNKW27ga2nTshPhBQ+Ho3HGxbfLfAgGkoqQcdY0aZtQ6BYAsXboswAYit3GlHcQYTGh/2Dz2lf3CODjhmMRKX8LVYVUSCQeIVlbmUGWstHNv36GutsEkvNa+IxwDW2U8q0BjRRqxCgStBRczIAv2WyS/S7DkXysAkhqfKIyog9u6hB9ISAChEbWhCTqADDo6KICouzCcLKoTmVW7QaQSx74GknBMZSZFWe1bpGC1PySJ1khLrWVwo6i+N9LT3oCBsR3h+mN1JQ8HYK0FiUjsG5G+I1TdEkT2CkByOi62nW+QQMqKy9BACaTOhS2DRmHpEnMJZF8ASLDVOVJgCbfKt6Y+o2it1mFFMjGbuOEAa3+DSDhmsiLBhGOkvXmHVekg3DustDESxo1kdY+0D1bbESl4hGtzpABy/tY1GNLOhUSnDZkdsnUVJqfDYtv59xpsIFRhmnQVZuuAo7B0qfk2Lh2LpB8IDWrSZhDM9hHpym0mAst3GFdW1U7Bz3vzrkiYuLVAEg7wImlDOGbaV/dlX60wZ7B3BhubfSFxqHVYaaNaxioTRwoOwZg4XPustqe19cidLz4vjaj827NnT2H/ULdx6UiWEh+HyVvXYKjPlb1N+66IH9QPjpxei21Tbv9tACRSacNYXk6+YAClSgyRShxWJAOrdVqp62AEkH0FROHqCccUoZ63+qwV8Ai1glsFK6tAYKU+q6pWuHar9o+IAaR9LBLsGjLbdUHi0IGwd+q52Hb+bc0AUpufj/KSctTTBlJHCSS4EdVMAlEZwyrDhWOmSOsJtcqFY+7W3A/3TGv7F47R5H0r77da14FQzioIhGOUUFKQFYYNV3+4draW4c3mb6RAFO7dKogYJRAZUEjmiFElkGHtYxFv10AJJGHIAHMAEbswPgDZNnAUlgSxgYQGEKoR9oAx9BPGBtjgT+ztK8ODeMGnr5FJVGnE7CkzpuIzjBDFtwe7rDCjuXokYKJV9Vp5ZzjG3hd1hHtHiNEBoEX8eCSMEikYhKKHkbnkd010wXo/9ieANC86bI/NJOxBpL+za0xrpV9mAEJjKk9PmwEIPVEnbVmDYe1jEG8H2rTvgvjB/XUVhhKI5/X7NRsjkjGkYUm5bkStdWKzAJCluP322/2H6biNKw/S8eAUj2arOzB2nsq126DZ7CJ4rLy8dKUWTKYJAPHavOJbM5jop3k5kIwZqV7id1/3WZ41EHHE8wyq47N7aF6v3/4hVR0dmVifeEpcNptus9E0ZguTvymtYd36jAq4LyeNtMX4nxXvbx4cG3TwZDnhfal5/BXp5XxP8ovvPabA5Bts0VfRXp0Ksh+aAGO9OjsYOq+Zai3r058Uv9uA5p4DNg6OaK/eHJX+Gl/iGzcOqP7dV15OSJDuen/F877KZHv8zOkjkgAP/7M6NfR36x2QIxb4Hv0J0WePgdFtvt74wgeKPop3eAGteSHT6Sc6KAeL4ZfoJid+F7X42u/vteiTPt80r54ICl69kGiFb0GUdWu8x7nOeWnTYNfkPOMcccCr8X3Ns14sbCpIiLmu01MQM6D9HtjtTt31n/UHzFA2y9d4fbr7+UMHDI/kPEBkyvMIeksJRAKItIHwCATPwgg/kEQ6kuk2EEogVGEogTg60QZiAiD1PgDZOuhoLF68JCiA0IhKAFGNqAUFBc2zOPopSoEoBQ4oCnTv1l1gksZUmz4AkSdyKYHsNYCUlZajoUHDjHoXtg4ahcVfBwcQeqLyMJ10myZqbtoUBZADasZEGxOlgEKBHj26w6vZofly08jo8PzbagARruz5eeI0bnlxBerdXrxZ60DhoOPEkW6exjUe56cnqjyN2yyBAAUFm6MDFqXAH54C8qCiUKuCuA4ciETo3q0LPFSafKk0pfQhAcTcBpKESVu+hTSiZrTLRsKgYXB2ydFDGsqzMNyFqSiuRL1Hw5u1NmwfdDy+jgLIgTgPom36nSnA6GyMkbJw4UJ88sknItjSvrp4GJIBjeWlglW4d/CgozEFqPqMDiC08enA1xoAyWxPABkBRxfjYTohgUQBJNwgRe8fWhSgqi4vGlEZyoAHz/Lz87F48WIRVImR6BkvR15kYhm5zSq1GGuH8Vf47Lx587BhwwYR4Prrr7/GoEGDWlTz4osvine///774h4Nn1OmTBFxXIKlrtgvANI0/T7NSRWGp3GLKvZCAtFQULDFKr2i5aIUOCgocPLJJ4tQjrwIHo8++ig++uijgLYz5myHDh38vzGItGRsq51kqoyZM2fizDPPFADy0EMPYfTo0SI6uhmAMNAT49XyPR988IGIzD9s2DARfpLvZxoP4xUKQBgESiTXTk0VIQ25C0M/kNSEQBUmU6gww/WAQkKFeeNezbE+H3UbNqG0pATuJhverHVi26Cj8fU3iwNsIGpUdiKz3IXRt3KjNhCrkyVa7uChAANBv/XWW6LBVC2Y1sIIIG+++aaICMeLYRoZAT9SAJEUYYoMAggv2iAlgPhdEwABVtzxZNR7vke9x+cYn5bhCM0BRN+9NnqiqkZUGROVdaTEJ/oiksUgzuYVjmRJQ/rD1qnbYtuUuxQAyd+I0rIyNDXwNK4D24Yci6+/bjaiUsRSgyobAYR+WpuiRtSDhzOiLbVEARVAGGRp4sSJQlJQLzMAoW2Eao2M3mbpZYDIsWMGIPL5++67T0S3ZxDkYABCaYLJsYNJIPRlaQ2AxNs0ZLbvYg4gtfkbUVZaiqZGmwCQQgLIN4v9QZXDAQgdkKIqjNVpEi13sFBABRC2mSkpmOpEZmVk9HmqGv/6178CJJD9ASCU+Kmm0FbCnRMacZlQ7JlnnhGqi7yYp4eR+M0AxE0nM58RVXVlDyeBcBeGEggdyQwSyH2aY30eCCClJaXwuAkgTtCR7JvFSywDCL3jNkUdyQ4Wvoi20yIFjADCx6hCTJ06VaSvoO2CHtrykirM4MGDRYqNSMI1so5QEojcOWE5psi4+OKL8b///U+kMKVBlQGraY9hwGzaRPalBDKsfRzibV6kt+uM5MH9YcuRKowIaUgA2YDS4nJ4PIwHYse2QcdhkU+FIfLJxFJ0ZZfxQFRPVLpTF2yJOpJZnJfRYgcJBQgg/Ge8uANDACFfqBdTXFAqaK0NhDsp0uaycuVKsZvD/D40cNL7W17c7r3hhhv8Wf5om2GqUub1oZRkdnXr2jlgG1d1ZZdGVJkb129ETUrA5M3fYljbJMQ5PUjp0BEZfYcD3bIX286/W/qBcBdmI0qKyqIAcpBM7GgzfxsKMA+O2XXaaaeJpFtSdVHLDB06FNdee+1v08AI3mIEEBmRjH+DAUhaUiImbV4ZCCD9hgNdfQDS9Pr9mjMvCiARjEO0aJQCByUFVAChrwglEJl4PByADG2bhHiHGykds5HRb4QugTAquwCQ/HzU8TSucGX3CBVmx5DjsWjRN8IGQlWFFmVjblx5GlfoeZqGLVu3HpSEjTY6SoFDgQLdunSFG15xAlgCiFRjjADCjIYisVRSAiYVrMSwdgQQDWntOiJ50DA4Omcvtk252wAgReWo9zC5dmsAxIstW7cdCuMQ7WOUAgclBQggHptm6soeDED8Kky7JMQ5NKS364jEgUPhDAYgDV79LAwlkIULvxaOZNKISj8QmRtX+oFQ+hCOZNDw6AzdASZ6RSkQpcCBR4G7po6FlyFSfH4g6lmYYACSnpyk20DaJSLOrksgSVICoSeqqsKU7SlDo8aQhnYUDjpWqDBmp3G5C2MEEGheXPH05wce1aItilIgSgFBgVdvPAMeBvMSgY4CD9NZlUAy2mcLCUSoMP7TuPn5qM3LR9meUjRqdsysd2L74KOxcKFuA2ECKdpAjBJIYWGhP6AQQwZO/3xldKiiFIhS4AClwKXjRgoVxswTVQUQurJzO3f58uVISYzXt3HbJQsjalK7bGT2Hw50Z2Y6uY3rA5DyojI0eAkgDgEgixYtxi233BIFkAN0QkSbFaVAJBSwAiD0N6HvCf+uWLECqYkJPhUmFID4tnEpgUgA2TGEEkgzgNCV3bgLE5VAIhm+aNkoBX5fClxyyogAG4jqSMbTvTKgkJRA6MiWQgApWCH8QOJdXiS17WgigQQAiE2oMASQRYuW4Oabb/ZHJIsCyO87AaJvj1JgbyhAAFF3YYyeqGpiKYLJt99+awVA7tVseXmoz98EpnVgSEMdQMYI11iqMOoujAxnSLfabdu2NdtAbMD0ud/uTf+iz0YpEKXAfqSAkECYcoVR2hUjKn1CpA1EqjDSBpKWlIyJBSsxvH2c2IVJ7tABGX2GAz066Y5k7tfv1eyUQEwAhKf9pCMZff4ZD4S7LwQR/g1QYaIAsh+HPlp1lAJ7TwEzAJEOZUEBJDkFEzetCAEg0/+m2TdsQF3exhYSCAGEEogxqLI8TBcFkL0f1GgNUQr8VhQQRlR6bHnd4pXyLAxVGTUiGY2olEBoA0mlBLJpBYa1ixUSSEpHHqYbAXT3x0S9zxeVfQNK95Sg0ePCrEY7CgePxiKfBEIAkfFAgkkgjEj2elSF+a3mQvQ9UQpETIFp40bAq4nUbsKVXXVnVyUQGZFM7MIkJWHippXgcf44B5DSnmdhBgJdeyy2na8k12ZU9rIiAkgsZjUA24eOwcIFugpjDUA0vD53VcSdij4QpUCUAr8NBVQAMUYkMzqSZWRk6Nu4SYmYuIlpHeKFK3tKu07I6N8f6CpTW77xgGZfvw4iuXZxKRrcMa0CkIPNkaypqREuV0yLkauqrMCPq5bj6BNO8d8rLd6DpOQUxMTGid+aGhvhimn57G8zDaJviVKgdRSQAEIjKi+ZWEo1osp4IH4ASUzExAIdQGLtXgEgmQMGNAOIP7FUXh5Ki0vQ5IkTAFI4ZHRYCUTdhXHQEzWEClNTXYWbLhmPPTsK4XA6cdvf/w9HHndSACX++ueL8Ov3q+B0xeC5d+ciq11zpGsWfO2Zf6JX73445uTTxHO7txfi+qlnBtTx7oLvwlKXgDDhuAH46odtcLpcAeVPHdIN/1v4PZJSUv2/nz3qCNz64OM49qTTUVFWgnOO7osFv+4K+55ICtTWVOGayaeiorQEDqcLN9//Txx9wjh/FXW1NbjxorOxZ+d2xCUk4oX/fYnU9IxIXhEte4hTgADi8TJvrp5ZV56FCQ0gCZhYsBpD28cKAEltl6MDSLdei22Tb/MFFPId5y/dQ09UL95qcGHn0NHIzTXfhZFGVAkg+oE6YPrnwbdxT+zXEU++/gF69RmA4j27cNGpR2H21z8hvU2W6AwZ+oyJUzHliuux7qfvBNhIJn3+8QfxwcxXRULsux97FsefooPGsoVf4umH78G/XtKjZvPq1LVH+GmiadiUvw7dDzsioOwjd16HMyZehP5DRwb8rgIIb2xY9wt69u4b/j0RlJg67kjc8fBTOn1278BFpx2Nd3PXIKt9R1HLCf064h/PvoFBI47GmmVf4283XIb5P2+P4A3Rooc6BaaNHQbN4YLmaWoRVFk6khklkJTEJEzZuBwDO8UjFjZktOmItEEDYaMKw+TaugTiOwtTVB4AIAsWLBI2EO62qNu4ZgDCoMqhbCBudxOczubV/qFbrxYqxJ2PPI3ykmKce2y/gFX9xH7ZmHr1jbj0utsFuLz20SLcc900TLjoSj+AzHjhSRTkr8PfHn9+v84NI4Dsj5cZM5DdMPVsccr5yTc+wNuv/hdzZr2Kt+c125imnXEMrr3jQYw49oT90ZxonX9AClwydji8dubG1f1A1KDKwQCEeWHGF6zAyE4JcMKL9IxOAkAcHTovtl2qhDRkTNQyA4AEk0CkH4gqgYQDEON4/O36S9HjsCNwyfW34/X/PoFlC7/C8+/O9Rdb8NmHePu1/+KF/33h/+2GqWcFAMg9112CgcOOxMRLro5ouGnDOPeYvvhkZb547owRvfDWvFVIVtQW/ibvGwFEvad+Zl31tbU4b/RA/7M/rFqGv113CWhbiYmNxZwlaxGfkBC2vReffjSOGDgUd/3jaUw7/Rh07NwVjzw3w//cm8/9H9b9/D0eftY8/mXYF0QLHHIU4DZuk1cTKoxVAElLTMa4gqUY0zEFQB2SUzvA1aMnktt2rl22s2qTzSOMqOtFUGUjgKgSiDEiGUEk8CwMt3Gt7cJwtT2pf7ZgsoTEJNz3lyvQu/9gTLm8OY4kGe7i047GB4t/DgogU089CpXlZdC8XhwxYAj+9sTzSE5JCzsxCCBjB3X2Szxj+rTHR8vWITm1+Vn+JlUoI4Co99TPfDFtFacN6xFQ94dL1wpwamhsEFKYlVwhJ/TtgLmrCxATF4cv5ryDZ/5xjx+U+J6LTh0Fu8OB1z/5Jmx/owWiFCAFLh03AvVeDU60zAsTTAJJS0zEiQXLMbZDMtxaFZyxaXDkdEFSfCbWV3rhV2FqeJy/uBxNXmBWgwO7hoxB7gLdkczoys4cFPRKpQTiDyhkA974whqAjB3UBTff+xjGjT9fjOxd10zFUcefjLPOn+Yf6dqaalw4diQ+WPJLUAApKykWuURpG/n6q8/w+L23tAACs6nzWwPI56sLEBcfb2kWsy8EoDv/8bRfVeODBKq2HbIx6ZKrMWfWa+jWqze2bd4oVLvoFaWAFQpcfMpQeG1O2ExUGG7j0v7Bf/QDoUv7qlWrkJiQiJEbl2Bidho8WjkaXHFI79gVNfYM1DgzmwGEEkjJnlK4CSCNzv0CINwevfHic8Sk79rzcH+f/37bNejQqTMuv/Eu/29bNuXhb9ddijc+WxIUQIxEu/Nqht+34dHnAzOHGcv9lgDy5Yf/w6N/vQHtOnYS7erS47CgY/3L99/ixovOwYvvz2th4CWwzP/kAyxeMBdX3HAX5n06G00NDbjy5rutzJ1omSgFhATCiKher7uFChMMQJISEzFigw4gXlSg3hmHjOyuqNRSUKWlBUogpUVlPgBxYdeQ0RFJIICGN79cHXSYli74Ao/d/Re8t+iHFv4Xs2e+gjf++wTmLPnV//zTD9+NsuI9uO//XrIMIPM/mY05b0/HMzMCkx9bARCqSmkZbfxFW63C1NTgtOHNKgwr9Ho8WP71PNx97TS8+uFCIT0Yr9zPPsDDd1yHz1dvQkxMbNjpftaRvfHs258ix8quU9jaogUOBQpMO3kYvHaH/zCdakQNBiDJSUkYnr9YBxBbJeqcscjM7oYqLwEkFX4bSI2wgZShSbNhVr0Du4aNEdu4ZiqMcReGyX3pyh5KhSFDfvn9FrhMmMPd1ISTB+YE7MKwPJkpLr7Z4Gg0ohoHnXaVG+95FGdO1hMdB7uMEsi4wV1x56NPY/QpZ4lH5n7wtgA7qzaQB596Fcf6fFM+eucN/N8Dt5v6iTxw05VCsrjomptbNG1M3w6Y/9N2S5nMinbtxOSThiL35x2HwryP9nEfUYAA4obuys7L6AdiqsIkJePIvMWYkJMETatFrcuJrOweqPIko8KbEiiBlO8pRxMgIpKFAhDjLgwBhMm1Xw9iA6HFl0ZBo2MYOyEdvx658wYsmPshTp9wAXI/n4Pe/QbjsRdnBZDOCCCnDu2GHof3QU63Xvj6y0+Q1b4Dpn+sGxU/fW+msImYOXwZAeT7lUtw0yUTcNTok1FdVYnuvXrjw7dftwQga5Yvxi2XnYcx487Czu1b0f2wPvjs/Vni2Yb6OkwcPQjH8962LfhuxWJ8+u2GAFCUHSRghqLP+ScOw1FjxoJt3VawATTMJibTMg4h8VB1++zbDftoqkWr+SNS4NKxw+Gx6SqMEUBUI2qADSQpGUflLcH4nARoWj1qXXZkdeqFKjcBJCkUgDBB74Kg8UB4qE41otKRLNQuDL0/za6MNm39Pxfv3ikYZOCIo02ZiTsulEi4HcqrqqIceb/+gMqKcgwcehQysprr4k7PpvW/oucR/Vq8tqGhHpQ6VHApLy3BZiEqcAAAIABJREFUqiUL0HfwCGGPYXtl22isTUxK9r9XvcfKS4uLRLv7DR6GrPbZKCsp8j/LPv24ejk6dekuwMXo+SobF44+u3cU4qfVy9Gt1xHodtgRAZJKeWmx0GnTM3WnvOgVpYAZBQSAaJQ/dFd2VQKJHECSUOFNDlRhhARis2FmnR27hkUGIOFUmANpSHds24wrxp+Iz77deCA1K9qWKAX2KwWmCQlED6rcegBxICu7J6o8SSj3JMGmTb9P827Mg/uXTSgqK0Ojx4u3Gl3YqQCIjAfCrVtGIuM2rpRA6NMQToXZr1SJoPJ3Xvsvhh51PK6eOBZPvPoeBg4/KoKno0WjFDi4KTDtlKFww2G6jUsJRA1pyM8MaUi/qpH5C3Fudhqg0Ygah4ycbqjypKASqbBpr92neTftPYAwsdQbIXZhDgTS5342B8sXzcMFf7oBXUNspx4IbY22IUqBfU0BASBekdjS1BM1HIDYtErUOuOQ1am7UF8quQsjAcTzawH2lJYGSCALFiwUQZVlblzmhQkmgRwMALKvByRaX5QCBxMFLh47BF7NQceCoAAiD9NJCSSFEkieTwJBpXAky8jujipvMirCAYg0olpRYaIAcjBNpWhbD0UKEECEI7svqLIalb13795+T9SEhATxWURlT9ZVmPHZadB8AJIpACQF5Rq3caczpGG+OAtTXFwGr9ch/EB2Dh+N3PmBuzCqDURGZZeu7OEcyQ7FAYv2OUqBA4kC004aDI/dFRCVXYY1JIDQfb2lBJKMkeuX4dycRADVqHfFoG3OYahoSkS5xm3cfQQg3IX5dOGKA4le0bZEKRClgEKBM48bjiYaUX0qjBpUOSiApEoASQI0Aohr/wAIJZAPF0bzwkRnbJQCByoFxh9PT9RmG4gVAElOpSfqcpxDCUSrRoMzBICUlJTD62FmOqowY4QKo2amU42oVGG2bt3qTyxFAJnx1ZoDlXbRdkUpcMhT4OKTh4jDdDyYyUt1JJMSCNUY6Ym6evVqpKQkY/j6pTi3M30+qlHniNF3YdxJuhFVRCTLywPPwpRKAGlwYOewMViQuxA33XRTQF4YuQvDv1u2bGnOTGe3hTxMd8iPXpQAUQr8zhSgEZUxUeUVDECYFyY1NRUqgIzP0VWYOmcM2mR3RyUBhH4g+wpAaAOJSiC/8wyJvj5KgRAU0LdxbWILN5QEQgChJEIASU5OEhKIEUDEYToVQKoZUKi0QldhWiGBRAEkOnejFDiwKdAaANFVmCU4lxKIt1kC8QOI5/X7RG7cmvWbUFZWAo/XjrfqY7Bj2GjMn58bcJjOmBuXNhBu49KV3WF34I0vo0bUA3sKRVt3KFNAV2HswpEsmASibuMyIhkBZMS6pRjfmcf5q1EnjvP3QqU7UR6m0wGkdn0BSkqKhKfarDqX8AOZr/iBMCYqjahqaksVQOw2B978Kgogh/IEjfb9wKaACiDGoMpHHHGEUFukEZVAYgYgtU4H2nY6TNhAKjWexqUEkt8MIH4JZPhoYUQ1urIHBxA73vzKWkzUA5vM0dZFKfDHpEAoAJGeqK0DEJ8KU1pa3KzCRAwgUQnkjzntor36o1BAnoWRAYXUkIZWAaSFCqN6ohYVFwOeBMxs8GLn8BOwIFf3AwkWlT26jftHmVrRfhwKFLjopKHQbPQD0RNLSUcyurOrnqiqHwh3YUZwF4Y2EJ8RlRHJKt3xug1EAgjTOpSUlELzxmNGvVf4gSxUTuMyMx1tIAxnKNM6RAogDC7s9rhDBg32uN3weD0BZRobG0TOWOaEVZM/WRl0xluFDQFZ8Ug8Jtc2Bi9mXNbPV23EpDFDMFvJR3PuMf0C8tOEei9DNzLnLvP//l4X6cWsfzRuy0ufLDpdGVpx7Y/f4YIrr/+9mhj2vU1NTL/oDTlXGJpSgxayzCtPPYIP35qO596Zi+wu3YK+d+EXH2P40aNF5Dn1yvvlRzCrYp+BQ8O2+UAvQADxkhlMXNlpA6HvB20fxm3ckT5HsmYA6aH7gTAmquf1+/VdmLx8CAnEm4hZFiQQoycqT+POmBc6sfUXc94VKQ5uuu8xnDW5OQeMSvixAzsL5pbhBr/6+D08988HcHjfgdi2ZSP27Ngugi1bZdBbL5+EDtmdccuDj/tfc+rQ7ph82Z9xybW3+n97+5VnceLp5+Iv08bjjU8XB9RvTB4VbKKMP7Yf/jPzE5FF7ve82F6mwWQqCV6MzTpuSDeRm5hBlJhWtLamBo889+bv1swN635Gz94tw03KBl054SRsWPszZn/zM9Izm6Ply/tcNZlvmVewROcEmHmfvI9Tx08J20/Os1Gjx/rjzPIBLjT3/+UKPPDUK2GfPxgK6AAiehYggVCVkUZUNS+M9AMx3YVp8nmiSgCpzduI4hLaQOIxq94rgiob44FUVVX5JRAZkczhcPgjkr0ZxpVdAogrJgZffr+1Bc2Ldu/EbZdPwpZN+f5JUVtbg4QEngTUr0ljBosE2v9+7T1LY2YEkIljBqHvwOG4/8nmdBGsaPPG9ejS/TAwNqpxwloFkE15a1vkc7HUyH1cyAgg44Z0xS0PPIGTz5ywj9/U+urC0ZQAktWuPYr37MaL733V4kWzZ7wswIGSVDAAYXKyhro6fwL3UK01AxAm8Drngktb38kD7Em6sjPvEwGEl2oDMe7CZGRk6Mf5U1Nx5LqvcW5OGjStCnVOF9rQld3jS+vgfv0+4cpem6dv47q98cIGsnvIGCxYGLgLowKIKoGwMYzKblUCYfkX/vclDus7IIDEpwzuigeefFlkqgs2KV7898P4dnEuXpo939LwqABy59UXYv2P3+GDpc35Z2QltbXV+Pz9tzDy2BMEQKmXnOwk+MfvvoGjTxjXIugz02vO/3Q2OnTqir6Dh5m2bfuWAqz/5XuccNq5ltouC+0s3IKlC77E2LMmBqTfDFaJCiCUik4bfyGuuKk5aZfZc9u3bMLyr+fj9PMuNI0a/+VH76Jn7/6mAFlXU4PPZs/C6RMvRFxcYN7furoazJ39NkYcMwbZXbr7X20FQIaPGo23XvmPWGy46BjH5O7HnsXDd1wbMYAszv0cCQlJGHLksf4qzQCE0e+Z2/i0CRdaSrcR0aD+DoUvOnlwUFd2MwBZuXIlUtPScdS6hTgnJ10ASL3ThcxOPfSIZHpaBx1A6EhGAPFouhHVKoD4U1tGoMI89sJM/OOO6zFHYWTaKrhSzlm6FmeOPMx0UtCGcsqQrnjz0yVo36mzpSGQANKpa3e8O/05vLfoxwDbAOs866gjkNm2HU4641x889Vn2JS/TuSllRHUOdkvve52LPv6K/QdOAzMNpeWkenPmvfSvx/Goi8/xpAjj0Pe2h+F6E07CG0QP61ZgRumni2kmiOPPwmFmzfhpzUr/TlvWPfLH8xHj8P7+vtz8oAcke6Cz1BM7zNgKPoNHSF0+VFjxuKefz0Xsu8SQJjxLyk5FY8835yUmw8+ce+tYCT3h/4zXdTD9/UfMgLtOubgh1VLMevLleJ31sOcNy/+38M4+Yzx+PKj91C8Zxfmrinwv3/KycMFcx1z4mmY98l7yGrXEc/7EqJPOG6AsCkcN/YMrFq6CI/89018M+8zzJ3zDtb+uEbkM+b137c/a9EfSiAjjh6D3TsLEZ+QiFseaFZBf/1+FR656wZc8Ze7cP9NV5rOlT07d6CqogyNDQ1ISc9Adueu2LjuF7w/4yVce+dDoHrzp/NOxtvzvoXd7oAKIJwTF51+NJ5+8yMh/b7wxIOYOO3qkDYUS5Pxdy409aRB0MRhusDcuFQHIweQJCGFtBpA6JW6efNmcZhOgIgNsKrCLPhlJ5hIiVHR4xN19YRR0s+ceBFOPGN8CwChEZMGQA76S7PnIbtzcGOYcYwIIHW11diw9hd8RtuJg8eZm6+p444UzKvquUwMRXVr7neb/Yx00dU34bIb7hDfZZ6b6R8tQpeehwtmVLPa0cby5udL0KZtBz+AfPHdZsTExonnyVgEk9se+jdef/YJLFv0JZ5/9wtxj3Wxv1ICo/0iNk7Pq1tRXopzRvUJuuLKXpHxx551Hr5dslDYEIyXCiA/rlqGh2+/Fu/ktjxJzXr6DR6OZ2Z+7K/i/JOG4fixZ+Ca2+/HjBeewlsvPyNy3ajvlonKjVIG6SYNu1YkEALI1Kv/EpCsnO85qX8n/G/BdyJdRjAAYTmjCnPBKSMx64vmmDWNDfUiz/CkS68JAJB7b7wM9z7+QkAKDoLsVz9u+50hYO9er0ogqiNZqwBERGXnLozvNK44C1PC3LjxmNWgidSWVGGYma6wsBDGXRh5GldGZY/EiErmeOGJh7B4/ud487Olfibl70zsZJRA6mtrhSV8w7pfcPOlE3DvEy9i9LgzLVGTANI+O0ckmrryprtb7DxwInNiOJ2u5vo0TQCcZGKzyf7gLVehXYdsXHXrvf7nuKq+9+ZLWDJ/Lp6d9Ql69O7rBxBVJWPiqa8+fh//N/19SGOgvP+vv90s8tJMveov/nrr62rBgNDzP/0Aa5Z/42/XY3ffGECDOx5+yk/L1z5aiEvPGi1Wd7nSy8IqgHjcTThpQA7ufORpnHL2pID62G9jHuMvPnwX/7z7Jsz/eTvOHtUHT78xB+lKbp+zR/XGXx/9D04+6zwhwYwedxbu+/eLLcbKKoAw9+8lZxyLaX++FWNOOxtUtaaeOkrQYNEXH0cEIKQfDeXqRQlv/s87AgBkyskj8NZXuhQmLybvOtjTgFxy8hA0avYWqS2NAKLuwiSlpmLk2kWY0Ckdmq0CdS4X2nTs6duFkYml8vJgBiC5C5pDGtKV3WgD4TauH0AsnMaVRlQOvlzF+fnJh+4Uxq47/vGUKYCoA8lV45Qh3UApxsolVZg/3/mAWMn+/dr7GDzy6IAV08zeok5ws8n+z3tugrupEX997FlcOf5EFO3eJUDtpDPG4x+3X4eHnnktKIDM+/h9fPr+TPzf9NmiHecdP0DUQ52c75r303YhKdVWVwn1iurXOVMuxcDhR+Kys8f4AeTX7wNzEfcZpG81ShWmob4e0844BrO/+Skg6ZRRhdlRuAW3XDoRu7ZvFcB1+Y13+uthvuLU9Aw/vZjj+G/XXyqYju9hknSbjecrmq9Lr7tNpPrkWN186Xn45ftV6NG7D16enRuW7rKAVGEIIJUVZULyyv1lJy48ZaRQqwjOkQLIN199ii49mpO6y3d17t4zAED+NOEk3POv51tML5Y7mC9KIGZR2VUAMe7CEECOXLcI47N1AKl16mdh/HlhQkkgEQFIBDYQybBXTzoFA4aMxP/eeBFSxDeTQIyDFm71UsurRtRNeb/i8nNOwIy5y/xqEOt6Z/5qtO2Q7X+stroap4/oGVICoZpx64OPY+io43EqAe1XAprud0E/Em6RBpNAjADy64+rcc+1l4jV/roLzsCbn+tSGY2+lJ7+8rdHxXejtBJsMqtGVIroT//jbpF3V6oPRgCR9TDT31lH9fbTw8w+QwM3jYsz5i7H5BOH4ub7/omRx50Ykq+aGhvENvK5Uy/HdXc+5AenYIZyFlABRILic+98jmsmn+ofl0gB5LVn/olLr7/dtK2qDeT0Eb3w6cr8gxkrTNtuBBDVkSzoNm5ampBARFDlSAEkEhWGzikz530fkuiqBMKC3Lk4oX82evcbKBx9eBkBJPfTD3CCInbeNO1clBTt8Rsww42ycRt33kfv4R93XY9PVuYjITEJz/zjHiz4/EOxSstryknDcdKZEwJW4sEjj/FvHRdu3oiLTjsa834sBB2emKNXSEQ2G3YWbsUFY0fg5dnzLQOIZBC2hwbIHN8u0O1Xng+7w4FHn58pmnb7n87Ht4sXWrKBqH4gd/xpCr7/dim++G6LqEcFkK2b8tG5ey9/3wkaNKJSjeJnpsuUtKmrrcHpw3viizWb4YqNFWoVDbWUDOS1KX8tuvc6osWwULXh7tXtf3+yVQCyY+tmobpcdcs9woeHV6QAwl0+LlTqxTlos9sDJJBXnnoU5154mT89KcvX1dYiPiFwhync3DvQ7tOI6tFaxkSVEoiaF8YfDyQ9DUcKAEmHF+UBEojuiarYQEpLSoQN5O1GYCdtICE8UdWIZBEbUX/d5aftGSN74Y1Plvjz2hoBhAZH5o2lZyUdzGhApQRh9TJzJHvg5j+J3ZYvvqcR2Il7rpuGJblfICUtA5XlpWIr89YHnwhgqr8/Mx33/uVyobJ53B6xc0LxnddVE8eCHosEACb7pi8J9X6rEgjrePCWq7Hg8zkB4FBfV4ezjjxct5pDw1NvzBESSqiVW4KRCiD87YyRh8Fus+Gj5esDAOSnVStww8VnIyk5RYD3sSeehgefedXP5C+9/xWunjRObO3SKHnHw0/ilHMm+2lDIyYZmYm+qXJxfKQERTtSbGycsF/RyEzDp5SCaOeijw93PMz6Y5RAZL9yf94hGL41AEJb0oWnHImpV92IxsZGfPT2dLz60SLRRuM27tUTTxHAyoTrM158SjwzZtzZVqfdAVnu4hMHoAmuFomlKIn06dPHn9ZBdWVPTUnD8PULMD4nQ9/GdTiRntMD1U2JqGJaB88bD2j29euFDSQSAOEuTEFBgd8GYrfb9ltEMu6+MCE2VwAy/P646OPBFZbbdlz1zS5ZhsxmvLhbQuaQOy2RtvGOq6agx2F98adb7gl8VNNQU12FhKTkgO3nSOsPVZ7HB+rqalv0nRKIsIGkpaOabUhMMvWHkHSJj08I8OAl8FEdZDJ0ox8H20NA4jMSEPZln0LVxTa5YlxwxehJ2oNdPBJAO1dCYqB7+2/Vzn39notPHCSiskPTk2tz3GRYw0gAJK1T92YA8Yc0FGdhrEsgvyWA7GtCHmj1SYMyVQH1/Mrv3U4/gChG1N+7TdH3t54CKoAY44FEAiDpOQSQJFTqKozPkSxvI0pKioUK81YDsHvoGNCIqp7GlRHJCDRUYVQJhBN/5rxoVPZIh/eKc8Zg+7YtmHLFtbj4mlsifXy/lo8CyH4l729euQAQ7ph5A1NbqjYQuQvDg3Vr1qxBSmoaRqzLxficTGgiubYTbTr1RGVTIip1FaY5IllxyR5LAMITufxHR7JmPxAbZs6PAkiks2Ljul+Rkp7ewjU+0nr2R/ld27eJ3SnauKLXwU8BHUBsgDfQE5XSiOqJqvqBqADiFQDi8IU05Glc4QeiuLKX6mdhzCQQY0jDKIAc/BMq2oNDiwLhAMTsOH9KWjpGrM3FhJwMeFGFWoc9MCaq/zDd+k0oNgDI/NzcFomlZEjDKIAcWpMv2tuDnwIEkEZ6K2n6cQx5GpcqDG0gxpioIi9MOADRXrtP0zblo3HtJuzxAYjqys7EUoxIVl9fL+weKoDQBuJy6S7g3IWZGSYeyME/BNEeRClw8FJAOpJxF8YKgDCoclpqGoblLcD4TpmAVunzA+kpkmtXIQU272v3atpGHUCKynQjqgogZkZUaQOJAsjBO5miLT/0KHDhiQPhhdP0LIyZBKIDSDqG5eX6AKQKjMqela0CyKv3at5NeWhaW9ACQFRXdh6mU/PCEERUAKEX95ffBJ7N+CMMEUOvNAcG/CP0KNqHQ5UC444dEuCJGk6FIYCkp2Vg6Pr5YheGuXFrhA1EARCqMN6NeaYSCAHk1ltv9Z/GDQUgNrsNHy764wEIJxsBRI/hFL2iFDh4KXDu8YxIZm/hiRrMBuIHkHXzMb5zEAAJPExXAg9iMKNOw+6hJ2OBzw+Ex/nr6uoCgipLPxBpA+Hu0Kz5oc/CHLykj7Y8SoGDnwJUYTyw+Y2o6mG6oCpMRiZGrJ2P8Z18uzB2F7I6Mbk2/UDSjPFAJIAAe4aejNwF+i6MFQCJGlEP/gkW7cEfmwJWAUT1A2EoB8sAUlpcDK8tFjPqIgcQeqLOmh86Kvsfe3iivYtS4MCmQCQAIlNbhgWQpun3ac58BhTaCAKIhnjMFHlhTkTu/EA/EGNAIdWIaoMNs3KjAHJgT6Fo6w5lCggAoTHPZ9AzqjBGRzLdlT0dw9fOw4ScTOFIVmd3IjOnB6qamFxbiYlanbcJpSXF0LwJmFnvwa7hJ2C+BQBpjkgWlUAO5ckZ7fuBTwGxjavZhA8IL3kSl99pA1EBhJ+/++47cRZm2K/zcF7nNgJA6u3Nx/krPIore9X6jSgrLYHXQwnEg90jTrQMIGwMbSBRI+qBP4miLTx0KRAKQHgWRgYUog1EAghDORBApAQSFEAogTCtAzPTzfBJIFZUGEogOoBwF+aHQ3d0oj2PUuAAp8BeAQglEK2ypQSiprbkMX1dAvEKFSbXl1x7x44dIiq7mR9I82lcYFZudBv3AJ9D0eYdwhQggDR5mRlGd41UVRgpgahBlYUKk5aOob98hYldsgBPJWocNqTn9BIBhUQ8kEgBhP4fTK7NMzE0osq8MFE/kEN4Zka7flBQQDWiqmdh5HF+gocKIMKI6lNhCCCapxK1PgCpYXJtYQOZfp/myM8XybWtSiAsRwDZtGlTQEhDqzYQpg+QF7d/M9q0DRteLtQI/fXPF2PMuLNELhJ5nXnk4fh4+XpLA1tRViqST6mX0xWDNm3bW3r+QC3EnCcMpCwz7B2o7WS7GBGeeVvUXLQTjh+I9xfpavHZRx2BD5etbdGFhXM/Emk6UtMzWzX2zFz36tOP4urb7vM//+5rz4lkU3+0ywqA8ESujInql0B+nYdJBBA30zrYhQSyVwAiD9OpAEIJ5K1cazYQRroyXolJKSJNAhMRRXJt3piH5/95Px59YVbAY5Gkfnjqobsw563XAp7vM3Aonn3r00ia8ruUZZKq0yZc0OLdU04ehqfe+DAgXcXv0kCLL2VgauZLVi+mOp27Ro+iLhNAqfcZJPmtl//TIlVDJGN/0Wmj/MnNZN0zXngyILGXxS4c8MWkCsPj/LzkWRhVAjEFEEWFYUChtJye5gDCoMqqK3tubm5AZjqjH4gEEBGxSrPjrQXWIpJxgF+Zs8CfqJm++D+uWo6bLhmPWx94HKdPnGp5MMqKi0yzr0cyiQggRbt34u++XLGWX/47F2QOXjIekzwZr9KiPf5I979zM8O+nknHmevYmHY0HICs/GYBRhw7pkX9Vsd++9YCtO+YExAImpX9UQHkghMGBD1M17dvXxEPRA1pSAlE7sJQhfFolaixOYUru55YiiENX79fs+flodanwugAonuizs+dHxJApA1EBAK2OfC2SX5Vs9ljBBBZZtnCr/DXP18UEOa/tqYKi+fNBbO8n3j6eJF+QF6Mor5y8QKRUoEZ4br16u2/Z5xEmzesF+pWJ1/OFbVd4QCECM22bVj3M046YwI65nTxP16Qv0689+fvvhViONMA8GLyJSajHjjsKAwddZw/WDInLaN8M8L8F3PeEdHWTzjt3BbMs23zRpGIuk1Wexxz0qkiIrp6Fe3agV9/WIMHbvkTXvkgF0kpqf6wiGUlxcj9bDbSMrNw7Imn+iPFc8Vm3hqmo2CWNua6SU5NC6iXkcjtNjt2Fm7BZ++/JaSbnG49oGlezP3gHTDb3ZmTLwqIjk/6fLt4Ab5bsQRnnT9N5JRRr80b1+OLD94VdBg26nhImskyTHo975PZOObEceg7eLj/0VAAoqs8s0XKj9Mm6Am45CXHfsvGPNFmJr4aNGJUQJu4+q74eh5+Wr0SJ5x2Dnr16e+//0cFkClj+ovj/Da0jIkaCkCG/zof53XNgsdbgVo6kmV3Q7UnWQGQ/HwBIMVFRQGu7KEAhDsylEC4ahBA7DYnZuVaO40bDEBkdHKZnJmZ7W+86Bycf/m18Hq8eOe1/+Ld3DXIat9RDDbF2vFTr0BmVju88vSjuOCK6/3irAogzIv75IN34JMV+YiN1xNVWwWQ+vo6nDGiF8aeNVGkmJz+n8cx6dKrccWNd4kq+J6zp1wC2lEqykpE6szbrpiM9T//INqyZvnXIjP956v1jPaXnHkchh11HFYv/wYTp12FT/43AxvX/+JP+qSXORblpaU4b9qfUF5SjOSUVEy79taANn/8zhtY8c18LF3wpchp22/IcJx+3lTB9I/fe7Moz0TdH739Oj5ekScA6PuVS4WUxxwvo085E2dPuRS9+w8KqJfMzQRgZ0ycKtQfJt3K7tINT/39Ljz15hzhxThp9KD/Z+86wNuqzvZ75e0k3tuJVwwhewJZzqBAWC2UlaRQKLSUQmn7Q4EykzBaSmmBQqHQ0iRAHPYMlJ1BnL2HE9tZlJl4ZhHbsaX7P++5OvKVLNmSLMmxfc7z+MmwdM+53zn3vd9+8Z6JUPuKc8biny//FzGxvcR3yREz9VyDQ4XselfdcAtOGjgE3x89it///DLsLd/heEmQVJ0sfgmJyfhy3x4UP/t3zHr0WfFdTwCy6OXnUVNdKQimLJYwrFu5FGs+/wy/n/OIY0/GTzkbv7/vEQGQ1Qf24/rLp4HniuP7I4cFSddDzxQLWomq/d/h1uumO4i3uyuASA1E0jqYozCeACQhMclIJMtNRbPtEOotEUjOzsORZgIIu7LTiWrnxq2tqYMNEVjQoKFyTOtEssOHD4uuZIzC8E9nALF4ncruCUDkA0nCbT6sZwzOFICRkp4pNn7l4o9w728NXlYOM9s7aStJgPTxZsNBKwFk85oVuPmaS/DBxn2ItrPcuwOQxR+87aTBEAhompG+8Ze33OMgZSaHypnD+jrRXt50x/245KpfisvuKd+BX/z4DCct6qIJg/CrW2fhnB/PEABS+d03+O/6PY5lcK0kY+qbW4BX/vMUXpn/jBNTnvk+zWt3Z8LwWh9u3Ico+73SQUgGOVJRSgD5eMuXgqjL3SCArP78U8z8+U2OXwv/w7ZvHY1Rjhw+hKbGRmEi8V7//canTtwuF00YjLdXlOJgXQ22rF2JydNaiNDJs3LW8ByP5FhmX4cnALn2wsmY+84yp+U/+acKbV4JAAAgAElEQVS78ctb7kVUdLTY+/fWVAggk4OgRW6afvmFOHd0AT7YsNfp+998+QX2f/0/QVXaUwBE8sLwfJkBJDY2VpgzwoSRAEINpPkQ6sPCkJLNatw+OMimyuYwbm11Hax6OBY0hKFyzBR8ZsoDkU2VzQCyZ88eJ3JtX5yoZh+IeSe5+a8v2yLeuqQipHpuHj83PZxkqiM14wdvvCTe8jQPPtn6tQNAXni/BFedPxEfbtiLqBjPtIQ0YagF/OJ3dzmmGjrmdKFZcT3/euNThJk6k5vX4GoqPXTHTYLicvrPWrz4Tz08W6ja5L4lgNDkMTPW8xqS9Jt/f2LBOxg66nS3D3hbAEIz7f+u/jEenfu642P8vwduu0E8sBJA2mK2I4BER8cis1+LGXLh+IF4Z2VLBMTwWa3CiNMmCC3wtaXO+T+U531//w8evut3gjDddbjKjNy5ZPNbt2IpHrn3Fge4uAMQAkFaVl8nU5bXr67cj7rqSpw0aJjj5eE679MPz8KNf7hfaEWSLtT8mV9cdAaee3txtwYQ2Q+E9+1OAzE7UTdv3oz4hCSM2vExLs1LE1EY2VDIQa5te+E+XSsvF2HcjgAIdduXl2xt99BL7cAdgJCpjNyrJFgiEx1Jq+n3cB33PPI0Nq9dgZt/dgnO+uGlOPOHFyOv8BRccfZpTgBC25Z2uZn31t0C2/KB8LD/QHDzOvcl4xrkvZgfSPLQ0iFbcPIgp6lS0zNw/a2zBIBMOut8XPvbPzhpIGYAeeWzjUjLNMy0toarBkJt684bfyo4aN3LzDBh2gMQmiJmnwLpRd/4vGVvCSAbVi3DqROmioeVWqLroJl5/aVn49nXnSMrrjK75keTcdEV12LClGnoHRcntAO5PncAsnH1cgwZeZpguzOPwwfrhB9q/NSzPQLIo/fdLsjAPWkYZwzJAqkzu7UGYiNFh7MPRNbCmJ2o/DsBhB3JRpR+LBLJdNthHLV3JHMAiNRAjpZXoK7mYKdqIMzdGD/5LNz58D/Q3NSEs4b383jYCTSPznsdA4YYNjwdh5dPHeEEIDyIZHOnDfzaUs+Vwu0BiNkkaO9t+q/H/ojtG9fiiRffcfvsewMgtz34KM67uHVo1vWCrgBCCkyaS59s+crt3N5qIL4ACPfI03z/efwh/Pz/DF+ReUgNZMu6VYJ/NjE5xQlM2wIQ+i/+t2cXBo0Y7XTNTWtKkNUvD+lZfd0CCHl7v/7fPpw8eJjgGyZHsOt44sG78Nt7/qQApFcvYcIIAIlPxMgdzERNg816EEftPVFbNJB5c0RX9qbt5ThwsAY2WywWNOqoHHNGK2Y6+kCYA2L2gchUdiAML/sQxmXM34ia6Cjbvhkkwe4TlyDMFznOHJotvPq/vftP4r9I0rx9wzqMOH08Li4aiouvvBZXXn8zyLBONZtRGbMJIw8inaAkzl748Rq3D1ZbAEJ1d+eWDYIjlhyujEY8//Tf8LNf3yau5aqO84CTyPqdFSSMShKfOXrkEHr3iRd/bw9A+FDRDKHTNTomRvh5dmzZgMEjxrRa+4Fvv8bMs04VGpv0k3A9fMv+cPpV4vM0DwiudIgGA0A+fOtlDB09Ftk5eY71kXs2tndvwWj/+AN/wJ0PPen43fNP/RXzn/qrw6RiRCghyUgCY4SHWkdbAMLPCdCir4vRP/v40bhTHE5SyuCvzxlRHznod/lki+Efu+0XM/DHp+Y78Rg/+ad7hGM8plevbg0gNj0MuktXdukDcVfOn5SYjDHbP8WFeYmOWpi0fgNwqCkGh9Ebmm3ubB37dqOptAIHDtbCao3GgkYbquhEdaG2dAcgjlR2hPmUByI3lt+n3XrD7bMxbPRYp4eE7PSMSNDpSJWVHvd/v/mZOKwMY8486zSEhYchPDwCr3y2AT+eONgtgPCiBJysnDz8o3hRqwexvTDuLddcIkwhRjJoZjGqwAiLOwDh/61fsUx4+ZkBam22inyXf7/5qVcAwg+9vXAenvjjXcLpR2LxO//8pDDV3A3Bcv/9UZx94eX4wx8fR11NFX52QZEg5KYTuFefeLz4wQoBYMEAEK7pj7f/GjWV+3Fq0VR88MZC/OrW2Rh/xjSxXEZx5j/1iHAgM9N0zmPP4afnjnOAxHUX/wCnTpiCb7/6EqdNnIpHZrXtA+E1+SKhw3zYqNMFUK1a9in+sWCRePjlnsx57N9Y+NwTmHz2j/Dh2y/jmVc/cgqFz/rNNYJQfNS4Irz36gLQJB04bJT4fnc1YUQYVydxfGsThk5UdwCSnJiC0ds/wYX5SaIWpjk8GnEZuajX4lHZEA5NnzfH6Mq+rRyVRw7C2mwACKMwrty4bQEIE8lebsNMcHv6vfxPOksZPnRleCdyMhU5Kpr2cHB7pzP6YrU2i5R7rwiwdV34cQhuYfaKZS9vV3zMuLcGMV971JKUQWRkpNMbmf9nCbOI+UMxKBvKKDIqutV01BCZX8IICfeJuT5/evpFx+f4u/CwcFjCeLi9HwRXHgzKyN2gr4ZRH3dr4udFFKLpOKK4ZpM24/0KutYn2wMQSSwlWxqyFiYlMQmjtn2CC/MMH4g1PBrJ2f3xvaUPDqGXqwZimDAvNtgEufaSpUudyLVdAcQchWEeiLeZqF1L7Gq1gZQAa1dOn3ymyL9QI7QSIIDoCG9lwhBohwwZ4mCmMwNIWlIKRm37GBfmpwHWI9Bi45CaUwjEZaDiwGHXpsoHYUU4iuvDcGDMZCxe3AIgDOMylV0W0tEX4hTGBfDyUu+iMKEVm5qtsyRA/8us3/4cP7vpVuE/+vid10S2Lk0yNUIvgZlTB8OqRzhlogotrblZAIi5oRC1EWogqUnJOGvbYkzqn4yI443olZiG6JNPRu/0vqtLVn15nuZM6+A/gNCCeMXLMG7oRadm7CwJMJrGHBgeVCYlMcKjRudIgADSbAuHRdOdqC1pynkCEJow5+1YhvE58YjUm9EnMR2JI0YAmTkl2tV3FQUMQEgs9bKX1bidIz41q5JAz5aA1EDM3LgE9rYAJDUxCReUfo7xefEItzWhd2omEoYOgZZ7cok241YTgJTvQl0tM1GjUFwP7B8zBUuWeDZhaMq4lvN7m0jWs7dR3b2SQOdIgABi0yMcPhAJHmYAcW0olJaYjPO3L8X4vAQBIIlJ6YgdNQJav34llpl3FzlS2ZlIVltbJ7qysyfqd2OmYolLKrss5zf3A5HFdBozUZdu6xzJqFmVBJQE2pXAjCmDhA+kLRPGXM7PRLLUBGogyzA2Nw6RNiviUtMQM3QkInL7lmieAIRd2b9jT1Q7rcM333wjeqKaAYQdyehElT0c2JVdaSDt7qH6gJJAp0lAAgjL+TlkLYyMwphbGjInZMuWLUiJT2wFILHDRiGcADLjLmcNpKa2VnRl9wZAXKMwFg2YtaCk04SjJlYSUBJoWwL3XTEWNkTC7AOh+WIGEEZfJK2DOwDpk5KKXsNHtwBI8/xZetiuCnxfvg+1tVWwWpnKzkSyM/DZ4raZ6Xbv3i2qcZnoxDyQ65/+UO2hkoCSwAkqgWdvnCpMGN3WLJIhCR5NTU0CQIYOHeoI47InKrURlvOnJibivG3LMD43ARG6Fb3T05A4cCTQv2+JNv2uIs32wmxdKyeA7O0QgGgIw/IS5x4NoZDjSSedFIpp1BxKAl1eAhnppKdsrYEQSDwCSFIiztsqAcSGXmnJSBo8BijIlgAyR5TzHy3bg7q6ar81EBbTlSgA6fKHTN1A95VARloyrHBOJJONlb0BkEjYEJvqAiDNz8/Sw8orcLR8b4cARGkg3ffgqTvrHhJIT0sSGgijMDIDlTVXdKa2CSA0YXISQADplZbqYsLMnSXK+Y/v2IPKQyTXjkRxA/Dt6DOxxIMPpKqqSrDUSR+I7ImqTJjucdDUXXRPCaSnkSC7dVNldyZMUlKSSGVPM5swAkBSkDhoNJCfVaLNuLtI0+fN1m17KtC4Yw+qvAAQJpDxh60NzQBCDaRkxechl7zygYRc5GrCLioBVwCh5iGTyVw1EE8AIkwYAgh9IAQQ27zZuu4BQJYuWYKbb74ZrnkgsqGQ0kC66ElSy+6REshIJ7dLmCimk8DhDkAYxmUUZsOGDUhPTsL52z7HuJwERMBq+ECcAGTubF3fW4HjO/eg8mA1bNYoFDcC+0f/ACSWuuWWW0BybdlUmQlkkhvXualyeJtOVBlvjoho6U9BU4h9LJi04u9QGoi/klPf62kSEADi0hPVFUBcU9kzklNw3rYlGJ+bhHC9Gb1SacKMBAqYSEYNhACyhwCyC1WiI5k9D2T0VEdHMgkgspxflvSbAYRRmBUeTJhFixbhD3/4A5YtW4bU1FSxb5MmTcL48eNRWlqK5ORkzJ8/36/9VADil9jUl3qgBKQJ48oL4ykPhD6QjORUnLd9McbnJCEcTeiVKp2o/exhXPZE3V2Oxp27UO0DgLj6QDwByPTp0zFgwACsWbMGCxYsEADy2muvYf/+/fjNb34jtnHkyJECXOLiWng8vN1fBSDeSkp9rqdLgAAiTRjKwpzK7i4K4xZAUlKROGhUSyKZaGnYQQDhYjQt3KMGwt9PmzbNASDsv7h+/XrE2FniHnroIYwaNUp8xtehAMRXianP91QJBAJAYlNSDB+IzESVDYWOkNah7hBs1jAU11uw/7SpWPzZEkdLQ/pAjh49KiIwZhOmpamyhpIVnmthzABy8skno6KiwrGPH3zwAXbu3Cnm8nUoAPFVYt5//quvvkKfPn1Eq7tQD9ZaMRLAwVyFr7/+Wpi6ZE0L1eCZHDhwYKimazUP5c/75X27jrKyMpxySgsXtDeLZB6IFWHQdEOmMomsbRMmDedt/xTjc5IRgWb0Sk5BwtCRQJ7dB2IGkNqag4ButDT87tQpWGwv5zdHYYIBIEuWLMHq1atx552tOUTaE0ygAYRCXb58uTCpZs+e3d70Qfn9fffdJ7zgcvz2t78NyjyeLlpfX49HHnkEY8eOxa5du0DH9y9/aVB3BnPwUPPF8uqrr+Lss8/G6aefLirA582bhzFjxmDVqlVIS0vDT3/602AuA+z9+/zzz4MBg1mzZqGkpETkRMjBdbI63Z/z6s3C6R546qmnhPzpZ+SLW75cCaxz584VUZTbbzeYAbwdIQWQb0+djKVLlrUK4wYDQP75z38iKysLF15oEDL7MgINIP/+97+Rn5+PlStXisPTGYMA0lngxfvl4f3xj38s9oTjL3/5i8+H1R+5ff755yLil5mZiejoaAEgriPYsuEL5Omnn8aMGTPAc+nuDDzxxBO4+uqrOxQ9bEs+BAyGUuV4+OGHwZcIQYN+RK7t2Wef9XlPAgEgvVNSET94OJDfz4jCOJkwtYdgs9GECcP+06ZgiYemyu5NGAtKViz3KBezCXPDDTfgqquuwrhx48TnzzvvPLz00kt+bUigAUTewP33399jAYQP6V133SU0Dw5qBDk5OeKNGIqxYsUKUeXdGQBivj93Z4AP9+OPP4577rknFKIQc/ztb3/DjTfe6PAZ+gvqwQEQUc6/SxTT1dYxlb0XXmywCloHyQvDtwJVNqavU62TmahUb2VHMpbzt5WJagYQ+lPoNH399dfFm/7DDz/EW2+95deGdFcAoTBYVj1z5kxkZ2f7JRt/v/SPf/wDZ555psPGpgZSWFiIiy9uzVPs7xxtfc8VQGhOUq3fsWOHeJA6kjfky3rdAQi1EmoAZhPTl2v6+lmaUwQsV03IH61QAghsuliGzEQ1+0B4X/S7yHL+9ORknLt1qb2c34YE+qGGjYIl317Ob/QDaR9AzIlkUgMhgEhqSw3hWLHScyo7m5PQISUIkABBkfnRRx+Jh4M5If6O7gggUhaVlZV45plnRA5NlAuZtL/y8uZ79IE89thjIqzOF0deXh7S09MxefJkb77e4c+4Ash3332HhoYGrF27VgDJ9ddf3+E5vLmAK4DwgfvTn/4UMs2UjuMXXnhBuBFkxFKu218AsWnh0K0tHckIHm31A+kQgJBYypzKTjSUGggBwLUWZsVKzyaMNxvmz2e6M4BQHsXFxSgqKhImRKgH1XUe3Oeeew7XXHONA/yDvY62TBj6H2gCmzOag7UeVwChM5VARu0s2IMvV+ZK0WHsjpnQXwBhFKY9DYSar+SFyUhJaVsDsc6frWu7ylFfthfVwoSJtjPT/UAw07UFILInKqtxNY2ZqApAAn2wgu2w82a9wXZcuq6hLQChOv/rX/+6UwCEcqA2SAdvMAejnv/9739x3XXXeZzGLwBJTUIzLCKMy9FeGJcdydKTCSCLRSo7eWHik1MQO2wkLHSisiMZq3Gtu8txfOdeVB2sgs1ezv/dmLMc5fwyjGvWQKiJUANp8YHQiRr6nqjdTQOhv4mqOjMD6R+i3+mmm24K5nltdW3mP9BUoNn0ySef4PLLLxeRqVANM4C88cYbQgtizgPDuFwXASQUw1UDCRWQvvzyy6AZyRwcOagVnHvuuY5/+wUgzAMhubbe4gORNWrDhg1z29IwPSkV5277FONzUxCpNyI+JQUxQ0YjrMAEILKcv/JgJXRbFBY2AN+NORuLF3/WihtXmjD8U/pAeFcWzYIVK1eEYl+d5ggWgLDQT9bthPKmuKHU7OhzYhiVvodQj+PHj4vEPuY7MOkvlMlbvFf6XajVEjjodyD/EOVBfxnzQEI1XM9AqM4EXxrcA/Pgi1om1vH/WdCakpLikyjMTlTXRDJPAJKRlIpz2gMQNhRiP5ADdQe8BhDpAzFrIN0JQHzaGfVhJYEuIAECSLNumDBeA0hyGs7Z+onQQKLQiLhkdxqIqIWhCVONZlsMFjbYcGD0GU5hXEmuTeCQHclkGNfoyt69TJgucB7UEpUEfJKAABCb0ZFM+kBkKNesgTCJjU5U+kAyU1MwbdMSTMxPRJituXU/ENGRLAAAokHrViaMTzujPqwk0AUk4Aog5mpcTwCSkZyMc7YsFQASrlsRk5JkdGV3ammoAKQLbL9aopJAxyRgBpC2TBgnDSQlBdM2t2ggoqHQYNeeqAEAEGXCdGxz1beVBIItAX8AxFUDYUtD0VRZ8sI0z5+th1VU4EjFHtTVsqVhDIobbIIbd+mSpfi///s/MBOwLR+IyAOBhpWrVgZbBq2uH6woTMhvRE2oJBBkCaSlJgpmOvpAvHWi0gdy9ubFKMpPRrjwgaQhcdBgIK+wRJt5e5HWFoAssZfzMzeBWYn8cedEVQAS5J1Xl1cSCIAEQg4g1ECYiaoAJAC7py6hJNDJEiCAMApDYil/NZCYlFQkDRkK5PY3NBCmslsqynHEzkwnTZj9p56BJW2YMLInqswDUSZMJ58ONb2SQDsSSGMquy2sFYAweXH48OFuM1EzU1Nx9ubPWkyYlBQkDhkO5OaVaDPvKNKszxsAcrSM5NrVsNliUHxcd+SBuOOFYR4IAcRcjQtdw6rVygeiTrGSwIkqgbTUZDTbLI48EJkDwj/Z2Jy5H/xh2rws5yeATNu8GBPyEg1qy+RkxBNA8mRDIXs5//fle1FTw1oY/wBEaSAn6rFR61ISMCRAADFqYawOE0Zy5HoGkBScs2UJJuQlIdxmRa+UJCQMHtHSkSxgGgg0rFJRGHVWlQROWAmkphjFdOYojHcAslRoIIzC9E5JcWlpOH+OPYxbgbqag7Dp4VjQEIYDoydj8ZKlTsV0bHArozDShGnxgViUCXPCHh21MCUBICU5HjZEOqWyy2pc+kCkCSMTyTZv3ozM5DScufkjFOWnIlw/joSkVKMjWW52iTaTPVHNAFJdBxsi/AQQ+kBWhXyfVB5IyEWuJuyiEkhNYR6IUQsjozCyI5lHAElJx1mbP8LEvBQBIPGJKeg1fHT7AFI5Zgo+c0Pr4FkDUQDSRc+VWnYPkYAM40pqS9lQiGDiDYBE6E2IS0wODoAwCrN6jdJAeshZVLfZBSWQkpzg0EC4fJ8AJD8VEfpxxCW4AIg+d45u21uBhp0VqK5xNmGWLF3mMZXd1QfCWhiVyt4FT5Vaco+RAJ2ozTrY1FCYMDKMSyAZMWKEUx4IO99v27YN7Eg2bevHRkcyUANJR+ywAQjLO6lEm3FnkaYApMecH3WjPVwCfgFIcqrRUIgaSHMjohOSkTx0KNB/UIk245aOA4hoJmQhpikfSA8/n+r2T3AJ+AUgKak4c/PHIgoTZm1En/gUxA8fDktmvxLtmnuLNNu8OTr2VOCY3YTREYniBgv2j5mMJUvaNmHIY2om1+7KUZgDBw4IfgzSKnbWYM0RswDdESfxdyRZDiY/DNVaVl6z16bk7+ksWbiblxXh7BcqKTdPpLWFci10H7Dpsq9nVQKIuaUhz3ybJkxKKoo2f4Qz89JgsdYjPC4JvQv6Iyo5B1u/PgxHGPdweTnqauugs6Vho45vx0xts5yfN2EGEOjA6jWrQylHMVcgwrgPPvigaB4sG/jefffdoqkvOUBIMm0m9bn11luDco8PPfQQxo8fL0icyXkiO7Ez94YkT6QBXb9+PSZOnCh4YgI92KT3xRdfFLYwic7ZBZ38uBzsEv/ZZ585qBQKCgqCylJHIGNHdDM/8L/+9S/RaJgPzfbt24POHcy5uCfmNbArOwFejmCdBUkoJUG8b9++gg2Pg3Lg4EuGrAg8q94OI5EM4LPqLozL9HXJTCd9IGkpqRi26QNclp8Jq/UwmqN6ITmnP6yxyfiipt57AHEt5+9OANLY2Oh4s5MHlg8PW7yx8zz/HSomNHkQeFDJvUrtjuDxs5/9TGws3xYPPPBAUB4eHiiCJofrA0zqUT64DPWFYixcuBCkErntttvEdHzb/vWvf8W9994r/v3aa6+JTvHnn39+0JbD+ajxuAJIKEjPCQy8f1cmQD5zZKoj0baUA+k2xowZ45UcUpITYaWzwQcASUlLw+D172FmYRaOHz+I45ZwJOUU4BjiUNccG0gA6R5hXBL6kEph9OjRghmMvKzTp0/3aoMC9SEz/4grFwk1IvlgBWo+1+u4Aggf6Isuuigk9A4s1Pz444+FqUIeXI53331X0GxOmTLFAXCPPvoofv/73wdFBGvWrBFgzXWYAeOPf/yjT298fxdHTZOaDqlgzYNc0tT+yCvN8dVXX4EcMt6eB38AJC01HYM3vIfp/TPRbD2IBk1DSk4BDjf1wWFrPAFklh5WscvoSFZThWY9FsX1NlSOOUMw05k7kkliKSaTkR+X1bjCgWrvSNZVTRi5SfLBueOOO4RG8r///Q/PP/+8uD/a3aR3dEcz6O9BMX9vw4YNguuDobNLL71U8NHSpOKhNR9iEl8Hi2hq6dKl4q1LHmMzHysJpbk23jsPdTBJtqlhUdN4+umnHQDy7LPPCpY2s+zJUXvXXXcFQvRO12hqasLf//530DxxBW/+m2vgw/2Tn/wEGRkZAZ+fF1y0aJHoiM5zRxNdmi8PP/ywmLdfv35iXq6VcvBWK0pNSRCp7Lqt2aMJI6tx+efWrVuRlpqGoZv+i8sKMnG86SAaNSCpbwEO2/qgrtlPACF4EETMAEK7as3aNUERaFsXDYQPhNfng0PaRG6QOxY2PlTcWJoWwRh0XpJQiQeH6ivVVNrhf/7zn50OyFNPPYVf/OIXQXGmEjBpzpEZjg/K1Vdf7XSrfCvzjcf9/81vfhNwMZjNNTOAmP8uJw2WNkDfC18g9D94YqKjw52k53feeWfQnc3UiOlr5Iuca7v22mtBnwiHryZtclIcYImCbmupxqUDVWai0kx2BZD0NEMDubwgC03WQ6jXgOTsfBy29sZBawLsDYXsPVG91EDcAYgGS5fNRCXzGSkUqTKbnWSuTwgPVCgODZ2ZdJoWFha2OsR/+9vfgqa6m++XwMUHyd0IBsUjzRS+kOTDsW/fPgHkjDzRlKTaPmjQIMdygiGHJ598UvDe0lziKCsrE/6wsWPHIjc310kU1EzpcA6FX0jKmyTndKJzTRyUC30it99+u1dgzmI6M7m2ayaqNwByTANSCCDNvVFHE0aU85d7DyDSfJHUll3dhKEQ6W2XkZe2doIbOWvWLIez0atd8+NDPBRkgKfZRJWehM7SIx+Mh9fdEj0BCM0qqs2UQyAH3+qMesnx9ttvC78LTUk6UWn/S1ufphY1pWnTpgVyCcKnwLe6HPPnzxcObIa1XV8s9EVddtllwtQM5jCbKQTVkpIS/PSnPxVTfvrpp4J+1VsQE9W4Whh0EYppncruDkDMJkxT0yF8bwFSs/NxpMkOILa5s3Xs3YX60nJUHTwIXY9A8TELvj11MpYuWdZmOb8M43ZlHwiddUT2/v37O50DHl4eWkYfyElKhxrNpfPOOy/g54W2Js0HvtEYxuWbj28VypUcte+8847wiyxevFhEh/hGDPTgw8K3LN/6y5cvB/1dksSaPpAJEyaIB5xk2/RHBJuj1tVsocly+umni2gU1XoZkQm0HMzXcwXr9957T5Ce08Qj4NFPFIxBBzEdxozCffDBByLaxHk5CN7cC6YWEEB88QNJJypszgBC0HRtKCR9IDRhBm18D9Pzs9DcfAjHLIYJU2ftjWPNvaHZ/jNbx75daCgtR6UJQL47dYroiXrLLbcIm5z2ubkfCB+88vJycZMcrIXpik5UaiCVlZWtzgGBg/fLe+RnCDC+khl7e7i4gTSjaBpy3pycHKev0oFJwm2+7YJFts03Ou+Vb3sCidlByMgI18f8FKrPoSDbdkdkzf4UHATRYDmzzYKnX8qcrLVjxw5xJujEDGYyG88BQ7kcdFpLk0pqDfTH8bkbMmSI4/nz5qwRQFgLwzCuWQNpD0AGb3oflzMPpPkwvtd0FwCRGsj2MlQdOmRoIPUWCABZ3P0BxBvBq88oCXQHCSQnJTjyQHwFEKmBtAaQ/8zS9b270bijApUHmYkageKGMHwnUtkNAGEatTtiKb6xpA+kq2og3eFgqHtQEvBGAu1D/pAAACAASURBVDKVnSYMIy8yjd07DSQLVpowmo6k7HwctPbGUZowJNe27ilH0469OFBXC90WjoUNYfhm9CQsW/a52zwQqtR0okoTxvCBhGPNWtWV3ZuNVJ9REugMCaQkJcLKbGM7gMh2hvyTPhC3TtR0hnHfx/R8JpIdRoOmI4FOVGtvHLLaAcS2pwKNpbtRdagONjOALHUGENeeqM4AEoY1a1VDoc44GGpOJQFvJEATxqZZWgGIpHVgsKBVIllGBoasf0/4QJqth9CgQQDI4eZeIplMaCASQCoPSg0k3K0G0jaAKA3Em01Un1ES6CwJmKMw5mI6bwGkqdkAkMS+BoAIDcQ2d5YI4zaU7kZlXSVsiMKCemD/qDOxdJlBbUlvtLtiOmcNROvSmaidtalqXiWBUEmAmai6xkxU51T2tkyYjIxMDF33Pi7un4Gm5jpRC5OUlYej1j44aFMAEqq9U/MoCXS6BPwBEKYNDFv/AS4uZDl/HY7pQHJWHo4oAOn0/VQLUBIIqQT8ARCzBtJsrUM9mEhWIDSQOmsvZcKEdAfVZEoCnSgBvwAkPQND1//XpIEwkcwAEGHCWOezFqYcR8v3oEaQa8diQaMNB0ZNwZJlRiq7zAOR5fySXNvsAyGtw9p1XbcatxP3VU2tJBASCYhMVJtFcONy0Hkqq3E9hXEzMzIxeN0iXNY/C03NB0UeSEp2gQCPo7Y4ZwCpO1gLqzUGLzZYfQYQZoJ05XL+kOygmkRJoBMlwDAuAYTMdP4DiFGN6xZAag/WwGaN9QtAuKa169eGXDyB6gcS8oWrCZUEQiyBQAJIHTUQax/ZD6QcR8powlRBFyaMjv2jpmCpLyYMNKztwg2FQryXajolgZBLwAwgMg/EGxNm0PpFRkMhYcLYNRBrbxxhIlnz87P1sPJyHCnfg9raaujWWBQ32vDNqMkild1cjevqA2HZeXh4uBCEbrFg/RrlAwn5qVATKgl4KQF3AMI6GIKJJ2Y6+kBO2bAIM/Kz0NR0UFTjpvQtwJHm3jikSw1EAkid/wACaFi3TpkwXu6l+piSQMglQCdqk5XeSgM0ZC1MewAycMMiTC/IRtPxOhyzGFEYAkjrKEwHAITLWqsAJOSHQk2oJOCtBPzVQAwAyUJzU0s1rgNABDPdboNc+0BtjfCBLKQJM3oKPl/2OX73u9+J3oss53c1YdgtiyYMq3F1zYL1ygfi7V6qzykJhFwCyfFxaNbCW2kgNGPYc5aFdLKYThJLZWVkY/D6RSKV3SbK+SFS2Q/Z+uD75jgIcm19TwUadpTjQB0BpJdgpvtm9GQFICHfYjWhkkDwJJCSEC8AhHkgrsx0bQLIukW4uNAAkO9hdCRzAAh7ohJAjIZCtSKMKwBk1CR8/vlypYEEbz/VlZUEQioBaiBWS4RPAJKZniXK+V0B5CA1kKY+TGV3DyBfj5qE5QpAQrrBajIlgWBKIDkhHlYfNRACCKktLynMgG49jKO6zdQTNc5oqqzvpQlTgSqHBmLD1wzjLl0mOEg8pbKbfSCaZumyeSBkPmOHNckNy1b+rEJko2GygZFaQA5SLKihJNAVJZCUkIxm3QaLZrQ0ZCo7/R/8IZWr2QfCRs6lpaXISs/AwPWLcJndiVofbkFSZp4glqprZjFdwACEiWRdM4xLjg8ywZmBggeks8i1u+LhVGs+8SWQGJ8ggh2wh3G9ARCZB8JEMiupLQEkZOXhe70Pqo5HOQNIZZ2Ryi6dqL5pIF0XQNqiMFyyZImDm/TEPyJqhUoCniXAloW2Zis5WLzWQNIzMzFo3buCF8badAhN4RGIz+6Hpohk1FhjWwCETlQ2VbZZY4ww7qgpgpneWxMGmoZ1XVQDIYCQ+Y28JyT0GTNmjNgFkj2RJY6h6uzsbFx55ZUh4SNRD4GSQDAkQLMk3BIOmw8aSFYGfSDv4tKCTOhNR6DH9kFy/kmw9UpF+YGj9q7su8txfMceVB6sFgDCWphvR0xCyYoVQrU3tzSkWi/L+ekDIcGN8B0wlb2LAojcLOa6PPHEE7jkkktw8sknO+3hhg0bBEtYsMi1g3Fg1DWVBMwSSEpKRnOzlY9qKw1EprJTSyGNJ/NAtm/fjr7pfTF+zSJMHpCKSOtxxMYlIeakUxCZmFG1rabxE4PWQQJIXZW9H0jPBBAK+4svvsCHH36IX/3qV61OX6jItdWxVxIIhgQSEpOhWxuhWcK9B5C0TEzd8BEmFiQh3NaEXgnJSBg6DMjKK9GuvrPICUAOsBpX7yUaCvVEDYSbRk2DNJKXX365WwAJBbl2MA6PuqaSQHxcH2hUP9DaB+JJA8lOT8cZaz/ExMIUWKzNiEtIQfyowUDf/iXazDsIIHPsGkgFDtTUwoooLDyu49vhZ+Dz5csEsVRbqew0YchOp2talzVhXn75ZRQVFQmiLBInM1RLn8gbb7wheFCp1tF8IWfsj370I3USlQS6pATi4/uAvkoNllYaCDNRzcRSMozbNz0TU9e9j6KCDGh6AxKSUtFr6FBYcnNKtBl3twYQmxYtyvm9ARCSDdPBSACxaRo2dFEfCImjmevCODjJjCVhOAnEeY+sWmTjomARW3fJ06gW3eUkkJAQBxs0Qa7tLpXdPYBkYeq69xwAEpeQjD7DR8CSl1OiTb/LGUAqa+uEBuIfgAAb1q4LuVBVR7KQi1xN2EUlkJQYhyYbwKaGngCEztPevXtDaiD9MrIxdd0iTCzIhMXWgLjEZPQeNhyWvH4l2nQXDcQMIN8Mn4rlyw1qS08mjLMGogCki54rteweIoHEhN6wIQxoQwMxAwif777phgYysSDDDiBJ6D3MpIE0z7tXD9u1G0fKdqO2tko0VS4+Dnw7vAglK1c6wrjHjh1zKudnONcMILolDBtUOX8POYrqNruiBBIT4mCFQa7NITNRqY3Iruw0Y6iB8IcdB5nKPnXteyjKz0S4rRFxiUmIHU4NJLdEm35nkSYB5PDOXairq1YA0hVPhlqzkoAXEiCANNl0YcL4BiDvY1J+BsLcA8gsPWzXLigA8WIH1EeUBLqwBPzXQN7HpIIMhFkbEZ+UjOihQxGWnyc1EANAjuzchVqTBvLN8CKs8MWE0cKwQRFLdeHjpZbe3SWQlBiPZlov7ZgwzESlE5WZ5tKEmVSQKTSQ+MQkxAwdZpgwM+4qMpjpKnbhaHk5qmuMlobFDTZ8NXISVpSsEA2FmMru6gM5ePCg8IHIVHaLJRzrFIB09zOo7q8LSyAhvg90LQK6rVncBdMT5A/L+en/4E9sbKxIaRCp7Jl0oi7CpHwDQOISktBr2Aho+fYwrkFtWYGjFRWoqq4BCCCNNnw9chJKFIB04eOilq4k4CyB+Lje0EEaFoOZzh8A6ROfhN7DvQAQpYGo46ck0L0kQA3Eqoc5qC07BiD2PBDZlf1YaRkO1NYBiMDChjC7BlLSpgnDjkUyE5WO3fXr1odc4iyzV0NJQEmgfQlkZaaLpsoWm3NTZQIJW1jIjmROiWSZTCRjGJdRmAbDhBk+Clpe35ZMVNGVvbQc39XUGgBSH4avRhW16wORAGK0AtSwYYMCkPa3UX1CSaBzJJCZkQbma9GJas5EbQtA+hJARB5IugCQhMQUxBJAcrMNJyqL6Wy7y0VX9v21ddD1cAEgX44swsoVbTtRzQCi68DGjRtCLhmlgYRc5GrCLiqB7KwMNOushfEVQBY5NJDWADJ3jm7b0wIg1ECKj1m8BhBHNa5uwcaNoa+FUQDSRU+zWnbIJUATpgkRCNOb29RAZEMhKgj9pAbCPBCaMPHMRB0FC00YQwOZrdvIC1O6GwfqKmGzRWBhowVfDpuClSsNDYSVqgzjHjlyRDQalh3JOIEEEA1hWL8h9E2VFYCE/ByqCbuoBKiBNNls0HQjE1Vy47Iru0xllx3JHMV0WdKEMRLJWEwXO3wILHknlWjTb3NpKOQCIKtWtdTCsN1fWwAC3YINSgPpokdLLbsnSCAjMwus5detLWFcSevgLYDEJ6UgZtjgFgCxzZ0lNBD2RPWkgTCRrKMAwoXScSN7bXDDeE2qSx0ZSgPpiPTUd3uSBOhEtTEPRLc6NBBqIeZiuvY0EI8A0simykIDicTCRs1hwrCpsiznb0sD0dvwgaxevRo33XST6OqVmpoqFj9v3jz8+c9/Fl3AOjIUgHREeuq7PUkCmalJQEQ0bHbQ4EvdVwDpk5iMXsOHwpJXaJgwzpmo1SKVfWEj8OWIiVi1cpXoB+KJmc7sA9FtOjZu2thqP9hblD0GSJFQXFwsAGTAgAG4++678eCDD6KioqJDe6gApEPiU1/uQRIQGoge5iCWIoCwpJ8aiMwDYSq7rIVhqUq/zCxMXrMIshYmJiURiQNPBfJTS7QZswggc3RLWRmO7tolUtl1G3lhfAMQkQdCDWST5zyQadOmYcGCBQ4NhPtG6gQFID3oBKtb7VQJMApjtbUw03kDIKyFmbLmPQEgFms9YpITkTRoDFCQbgKQ8nIcKS9HTa0klgL+N3wCVq9a7VEDkQ2FZDGdpodhwybPYdyuBCCMODU0NIhmyj1xVFdXIyUlxXHr5AimvyqU8jh69KhoatMZg2o9++HybSz5kuU6QiWL48ePgzIIpMz900CyMXnNu3YAaUDv5CTEDxkFPTe9xDJztl0DKS/H0bJyVNcdhM0ahuJGC74awUQyw4SRTtTDhw87wrgEELMJ0100kLfeekuEqZOTk/H111+LMHaoB7l62RVejlCtgfv74osvIjMzExdffLGY/uOPP8auXbtEd3rSXXAtbKIdrMGz9uqrr4ou+ewUzhFKeSxduhSbN2/GkCFDsGnTJpx11lkg5QHHZ599Jrp05eTkYPfu3eLZcAWYQMiF919TU4O8vDzxjF1xxRViTzoqC5HKbmM7ISOgIX0gklzb3FSZbgeaMDmZ2Zi89l0UFWQivLkBMSnJSBg8HMi318I0PT9HDy8vx+GyctTWHoLNpqG4ngAyCava0UAkgFAL0W1alzdhaA8+88wzwuHL8d5774k38dixYwNxLry+Bh+Y2267zevPB+KD9FGRUIsPDB8gAgjfgv/4xz9wyy23iClWrlwp3sznnntuIKZsdY1Vq1aJB5SNsllSbgaQUMlj48aNjnn5kP31r3917MWjjz7qkAUDA9TULrjggoDLgs/V4MGDxXXZNoMBh5tvvtkBIP7KIiM9VZTzu0Zh2gKQ3MxsTFrzDooKshBuJYCkIGHQMOgF/UosbKpsBpCamoNgNKWYqewjJmL1qjVtOlHZL0AmknUHDeTTTz9FdHQ0Jk6cKDaLb4GFCxfiN7/5TcAPSVsX7AwAkeuprKxESUmJABA2lCGwnHPOOeLXNO2eeuqpoIPb2rVrRZFmZwCI677Ivdi2bZvQxKRmVl9fL2Rx6623BvVsUOZPP/20Y56OnA1PYdy2AaQvJq15W3Rlj7QdR3RyEhIGDW8BkOb5c/Qwuw+kqprVuGGiGvd/wyZi9eqeBSDcKD4sBQUF4lBQI3nssceC/sC4O7QxMTHCB0Aiq0Dawe2ddjOA0Jzr378/hg0b5vhaRw5we3PL37sDkM6QB7WMr776Cpdddhlee+015OfnO4jXpTnhrzbgrSy4B2lpaZgwYYJDA6Es+ENNMCsry9tLITM9DTatdR5ImyZMht2E6W8yYcwAos+do1tZC1NajgN1NdB11sKE438jxgsNRJJru0tlJyrLcn7domHTes/FdEuWLMG4cePEG16ORYsW4Yc//KHXAnD3wUCGcflwXHrppeKgcLiqsB1aqB9f/uabb4QGRFs7IiLCjyv4/hUzgJCxj74A/sjRGQAi56Z/hJG83//+90H1w3A+MhTSlPv1r38tpn/++eeFHNi5K1SyePfdd4XzeubMma02kubT/PnzccMNN3idjEkNhFEYjdmobfhA+OLq06eP4QPJ6ofJa94xOpLpLOdPRq9hI6HlZRhRGP0/s3XrXmaishq32m8AITPd5g1duxqXDysPiXzj0qlI+zNUTkx3jzvffJMmTQoZK54ZQBYvXix8EdIHxDfV3/72t6BrZK4aiFkur7/+uqjboGYUrPHCCy+IlwgduXJ88skn4mU5depU8V9NTU34+9//HhQThlGgf//732J+6Qtxd6/cHz7op556qleioA+EmajSiSobChFMZEtD9gSRAEITlgAyafXb9jwQA0B6Dx8F5NrDuApAWmTP6AujDvR6c2zZskXU/0ifiFe7FOAPzZ07F5dccolIxgvFMAMIAfSVV17BddddJ6Zm5IGHqqNaY3v30RaA8K1LPwSLvYIxXnrpJeF7YbKjedCcfe655/CrX/1K/DcjdHS4BoMr+dlnnxX3KLO2Pd0nuZsZIfIWTEU1rpXcuM4tDdsDEGogLQ2F7ACSl16iTacGYjdh2FCokiaMLQLF9b6bMN1BA+FG8Q1L5GdI65133hHqcjBCdZ4OBcsGmFxHLWj58uXYt2+fMCNDNcwAwjmfeOIJ8cbv27cv+PYPhTllBhBmQRO4KA9GgSgbriFYgyYaszLNg29nAtbjjz8uHliGV6kZMjplru0K1JrcrYFnko7b9evXizVs2LABW7dudUSFvJlbmDDMRHVTC+NZA+lr5IHkk9qyvkUDoQkz/d4izfbCfbpWVoYj5RUiLKVb2VRZdySSMXzkLpVdJpIxJ0CSa3d1E4abQLWO8X+q63wTUW0N5eCbjtEt2r707/CwhnIwdMvQIR13HHw70RfAw8tDFhUVFfTlUPMhaFM9pzwY1mRSFR2G0j8VrEUw6uQ6mIPBvBzKglqplIU5VyeQ63G3BubhcNAvwVB6RkaG15qHXFt2egaaSK4Nmzjf5loYM4DIfiCC2jIrG1NWvYuJJ2Uhsvl7xCWkGh3JJIBYX7hPpLIzD4RhS5uVtTA2/G/YBBGFaQtAZB4IN5sayJaNrWthAilYd9cKpBM12GtV11cS6EwJZKWxJyrLTpwTyVxNGN8A5Pk5uqWiAod3lhkaiCim0/HFsAlY4wOAMAqzeYMCkM48IGpuJYG2JJBJALFrIOYoTJsAkp2NqSsXYcJJmYhoOio0kF4jRps0EDuAHNy5E7VVddARieIGdiQbi9Wr1zklkrmW88swLjUQTQtXLQ3V+VUSOIElkJWWiiY+q7phmnoyYcxRmNzsvphEE0bkgdQjNjkZ8UPIC8Ou7HcXac3Pz9HDyspxuKICNZU1ItX1RXZlH3o6Vq9ZrwDkBD4QamlKAr5IwBVAZEvDtqIwedn9ULTaHoWxNiImOQmJQ0ZAz2cq+11FWvP82XpYxS5RjVvtA4DQiUpnH52MSgPxZRvVZ5UEOkcC/gFIXxStfleEccOZyp6U6AwgRj+QchypKEd1Va3XGggBxJyJyhT4TW30AwmWyJQTNViSVdftbhLwB0Bys1gLQwDJRLitsTWA2ObO1iWx1IE68sIYxFJfDB/XqpjO7AORGoijmE4BSHc7b+p+upkEMlNTHD4Q3pq5KztzX8zl/Mx7YWV0v6x+mLrqbUzon4kIawOiaMIMGmU0FGIimTsAYTn/F8PGYc3qtR59IApAutnpUrfT7SVAAGlmLxebLu41IAAiMlF3lwlmOqGB2MJFOf++YeOwdo0CkG5/qtQN9hgJSBPGDCCyqbL3GkgiEgeNbtFAPAPIWKxd4zmMqzSQE//clYeX473I9zp1oec1noeB1oGdugY1uSEBM4C4hnG9BZDIpEQkDR4N5NuL6WzPz9E1OlHZE7W6DjaW89eH44thY7FmjXM/EPpAamtrRcYq/5QNhYxakTBs3ty1q3G720FTANLddrRj98Nq3GZdcEu1ygNhRS8rcfnDTFSWEbBwMr9fLopWGtW44WhAVCJ9ICOMloakthRRGHtDIUZhbKATVQJIaxPGE4AwkUxFYTq2wYH+tgKQQEu0a18vIy0dVjCV3SCTMieSmTUQtnCgE5UAktc3B5NWs5guA2F6PaKTkl0BZLZuKa8w8kCqq4UGsrA+wnCiuvGBeAQQRmGUBnJCnTAFICfUdnT6YjLSMtFka4aFGOIBQNg2QvLCMApDAClaZSSShZsBhOTaM+9u0UAOl5UZxXR6GBbWRwkAWbt2naMjmTtqS5YTOxLJwsKwqYs3FOr0HQ7wAhSABFigXfxy6akZOI7jCEeYABDpQKUm4kosRROGAJLfLwcTacKIcv4GxLIn6sARQP8so5xfmjAGgFADkQAy3gEg7FHBcmrXWhgzgOiWcGzZ6JlYKliyV4lkniWrACRYp65rXjc9NR02uivt1bhmAKEPhNqHZKaTAJLbtx+KVryNKYXZsNgaEZOUgISBI6H3zyixMA/EE4DsGzYe6+waiDcAomkR2NQGsVSwRK4ARAFIsM5Wd7tuemqa8IGYWxpKU8YTgOT1yxEAMqk/mekaEZuc6B5ADB9IldBAio9F4gsCyLr1woTxBkAACzZvVuX8J9KhUxrIibQbnb+WtNQU6GASmaWVCeMRQPr2EybM5P5ZCBPFdG4BhB3JygxuXD0cC+sjsW+o4QNhQ2F2w2ZXdnZCYv4HfSX802zCMMFt48bNIZeS0kCUBhLyQ9dFJxQaiGaFprcACP0fklyb5ot0otKEKS8vtztRpQ+E3LiMwjCVneX8d0oTpgVAbDbywkQJAKEJ4y2AADZs3rw15KJVAKIAJOSHrotOaACI7sgDMZfzyzCuRwBxkGvbASQ/25QHUrYTh8vLUF1TCwEg9YYJ404DYb9MhnsZzmU1riymI9fEpk1bQi7aQAEItSv2diXyug7+jr1AzZw2wbhRypbzkDQoECOQJoyt2Yb62nr0Suvl09K6WyYqybXZs7W9juk+CSlEHzZ8IIBGQ8YehWlPAzEnkmnWY4hJSkKiyER1AyA1tXWw2Sz2MO54kQfiqoF0RwAh+xzb+H/55ZciLP2LX/xCbCmFS25YNrTl78gZ84Mf/CAo203eVXKAsOs4+XglmRD9T8XFxY7mzuwW9fOf/9yrNfgLIA/EPoCZb81E4bRCMc+qx1fhs3s/w5DLhmDbq9tw79F7vZqfH/IXQHifjPzJwdwEM0MfGeOCMRoaGgQHj6SNIJE2SaY4HnroIUHmdMYZZ4iO/ST+CkbHfjYzZhd2JnRxnH/++YKzmaMjcnDnRPUKQFa1mDBRiYlIkiYMM1Ft8+foWkU5Du4sw8HqahxHGF45Fom9w8Zj/br1ghf2wIEDTmFcaiDSB9JSzs/u3V1XA5GHkWTKBBCm9L755pui8/Xw4cPFr9luP1it/M0PA+eR7GvkYyWo8BD5OvwBkNLXS7H0/qWY9sg0A0B0YJZlFu7X7xfTb/jXBmyavwm/WGmAbHvDHwAh3yxpE8zdyfngMBcp2IOgddVVV4m9dx0Edp59DhI/MU+CNCCBHsuWLRPd393ReXREDqKcH860DmYA4Zk3h3HpA8nNzsGklW9hfGEmoprq0TspEb2HkVjKnsruC4BQdZNO1FYmDHRs6gYAQk2AdIE0I/gg8zDLt8yLL74oSJUo6GAO87w8SGRBc+Uq8WZ+nwFEBx7JegTDrx6OgqkFAkD2LtmLjf/eiEsXXuqYcrZlNu6z3efNEnzWQEjudfXVVwtqCfLAyNGRB8erhdo/xHN9xx134F//+pfT11atWiW0UWqDHAQaaqZ8HgI9SCnK+3VH4NUROWSmpeK4zZlYym8AybFnonYEQJyjMBo2beqaURhGlagS841CAiXJROfKA0vWOnKTmLliA3V49u7dK2xrctKcdtppDkrDkpISwctCblxqQ2eeeabXU/oKIA+nPYzff/l7LJ6z2AEgyx5YhqT+SRj6k6GOeWdpLRpJe4vxVQNJTk4Gya2owrsCCP1d/HnyySeDsge8FxaIUsY0Ycg6R42Ug4x0JF6/6KKLgg5qDz/8MP75z38KLhpqQ/fcc4/TnJQBzynJ4E855ZT2tsDx+/SUJDTbqS35n65OVO80kAT0Hja6RQNpnseeqBU4VF6O2qoqNOsWvNwQjb1Dx7UyYaQGYjZhWnqiosuaMHzrMFRNlY1/SkJlVwChasmDRaa2QA+q68z0JV0iyZSuvfZapyno9HrvvfcE0N14441eTe8LgLxz3TsYfOlgoXV8fMfHDgD5+PaPkT0mG4MvHxx0ADn99NMFlSbJtMaPH+8EIHJy+qIGDRok9smdw9srwXj5IXLfUiPl3lxwwQVCMzWbkh3RBrxcAn75y18KMim+SMzjiy++EC8Zkr55S3uazoZCusWJ2rI9DUTUwqx8CxNZjWtlV/ZExNMHkp9Vos24t0hrmjdbDycvjCjnrxbs3YzCEEA2rN/g5AORAEI1kyqmUy2M1nUBxLwxn3/+uXCeTpkyRZgwt912m+PXtMtJrkxbOJiDJN8k1OZbxnW4rqmtdXgLIPuW7sPLl76Msb8dKy6355M9SMxLRMaIDET1iULjoUZMuG2CY6pgmDB861J1v/zyy8U89DGQk5dMdDNmzHC6Tf6OlaJ8uIM9JEgQTAjiklaTZiWdugT9YA9PQHX//ffjpJNOcjjc21tHeloKmm0tAMIXFe9J5oG41UAIICveEpmoYbZ6RCcnIPGUMUB/UlvOYlf2OXpYeTkOlZWhtqamBUCGjMWGDRt7HICQc5RhW3raeWh++tOfOrz/jNbQqRxsukuSJjMzkBGAUADIoS8PoXJnpWOqjXM3ImtEFrLHZiN9SDoe7/847j58t/h93Z46vHjBi/jtTu/4er01YejroekiB53VBAg+pKRdNA9qYOSH5ds52EM+vKT8pGlJc5KDKQxPPfWUIzoSrHXwIaeG4c6BfP311wtw5UvNm5GWmgwbwh3cuF4BSLahgUwuZCZqPaKS410AxG7CUAMRqey2MLzUEIW9Q8ZifQ/QQOgMY+MkHlJGPJYuXeogkKamRacZN4kHnFrX9OnTvdkrnz5DFZXXHjp0qJhn9erVDlLvV1994ATwDAAAIABJREFUVThQCVrvv/++ABZvHareaiCuizWbMPzdXzL/grG/GYuhlw/Fk8OexL3f3+t1+NJbAHFdg6sJM2fOHBEBo3Nz9uzZQYvI/PjHPxb7T/C+8sorMW7cOIcfhOFdzk0fCXmT6UClbyrQg3M+++yzwgdCP8yDDz4oNDP66p577jkQOOjQJcDS/PZ2EECogVjYUQgQpnJ7GghNmIkr3xINhdxqIEYx3U4cqihHTVWNyAN5iT4QNwDCNzMPukxl52Fv8YEwE3Wbt/cSsM91NJGMAmSYlDY1TRPalebYPkGEHMCch+piMAadWQQRypVEzieffLJjDcwDoW+GY+DAgQ7Sa2/W4S+AVO2sQmxKLHqltiSNbXlhC+rr6jHympGIivOeYNtfAGHuxYQJLWbT66+/jq+//lo82HzIg5F/QZnSx/T2228LByPNSAKFHDRtGYnjS4e5OMFKLORztWTJEjEtAaSgoED8nWviC4VpFYWFhcIv48tITUmGjjAw6dPcTIh/lx3JZBiXmhefi/x+eZi44k2hgVisxxCbkoT4k0cC/TNLtBmsxiW1ZVkZDpXvRG11Laz2TFQCiKsJ0zaAdA8fiC8bcqJ/1l8ACeR9+QsggVyDupYhAWHC6GFMkXRbTGf2gbQJIANYC5NhAIjhA9mJQ0xlFxqIYcKwFsbVhDEDCFWn7uhE7U6HTQFId9rNjt+LSCTTLa0AxJ0T1QEgOXmYWNKigcSkJCJhwGhnJ6qlbIcwYYQGYqUJE4U9Q8Zio4sT1RVApAnDGhKN5fxbNnX8Ln28QkdNGB+n61IfVwDSpbYr6ItNT06CVQt3AhCaLxyuXdldAYQNhUQtTHICEk4xAYjhAynD4bKdwgfCCRawH4jdhLnpppuEd5zhKteOZGYfCHu1bt2iqnGDfgp8mEABiA/C6gEfTUlJgk286jWnYjr6k+jrof9D+kBYi8SgAlsaji95w+hI1myPwgw8tYUXpi0AkSaMApCueboUgHTNfQvWqv0BkLy+/VoAxNqA6KR4JA4aY/hAWloautdAzABCz7NrIplTFMaiYUs3qIUJ1uZ1xnUVgHSG1E/cOTsMIM32RLKBTCTLNJoqG7UwZThUthO1B2jChGEB+4EMHov1Jh8IE1naAhC6ZjZvVSbMiXR8FICcSLvR+WsRAEJiKbsJQ/+H2QdijsJIE4Z5IA4TxnoMfZKS0GvwKGj5dg3ECUAqDR9I8fcR2DdkHNZvaEllbxdAmMqufCCdf0pMK1AAckJtR6cvhgCiawa5tpnWgX93zQNpAZBcA0D6Z8FiO4b4pCTEBBJAZD8QktUoAOn0M+K0AAUgJ9Z+dPZqCCBWnS2VW5yoMhPVWwCJS0xE7JDRgdFAWBfATFSGcTsrChOs7NDO3mw1v5JAoCUQGxvdYQ2EAEINxJJvz0Q1yLUNJ2p1da1BbXksAnuGnIr16zeKrkhMnXVnwpgBpLM0EAUggT5m6nrdVQK9e8XAaqR9OJkw/LcrM52rCTPZXo3bKpHMHMatqq6F7ieAKA2kux47dV/dRQK+AoishTH7QAQvjEgks0dhrPNJrk0NhLwwBoAUHwvH3iGn+aSBKADpLsdM3Ud3lUCv2GjYdHJbtq+BMBPVSCTLw4SSNxzFdO4BhCYMiaWqaqAjUgDInsGniWI6TyYMS5nNqexkvNq2NfTVuMqE6a7HXd1XoCUQGxMFHUy48A9ARDk/uXHNGojZByKZ6YqFD2QsNm3cBKays6ScPhDXVHazD0TTgC2dEMZVABLoY6au110lYOYb8iaMa5gwOZiw4i1MLsiCZq1HXCJ7opq6sksfyKGdO1BNakuEC27cQAMIF8xh7uNAkh42ZBFRHD+HAhA/Bae+1uMk0CsmBnYfqld5IF4CiOEDObSTUZga2OzcuHsGny66rAdCA2GzHHKtkIyHjF5s2sJGKcOGDQNbCLLb1KWXttAG+LKzCkB8kZb6bE+WQK/YKNhEOb+zCeMpkcw9gMQ7d2W3zputW3aV49AOQwMxA8jGjZvcEkvJpsrShKFWQRNmqxsfCDk+2ICW32GzYAIIv0dqBOaQsMsSO21xsf4MBSD+SE19pydKIDYmGjb6QHSjoZDsyE5ZsKWnuRqXrHh79uwR5NoT2JGMmajN9eidkIA+w0nr0NfgxjVoHdhUeSeqqqqFCfNSfRR2DzKcqGwizGpcFtO15QNpz4k6bdo0LFiwwC2nKFv4KQDpiUda3XMoJUAfiHCi6lYnAKECQKoSNrCW5fz8LLmK8vrmOkVh+sQnobcAEAc37mzR0pBRmEoCiMmEMUdh2gOQ9sK4ngCEDtoLL7xQNDb2ZwRDA6mvrwd/zFys/qytq36HL4y0tDTH8tmRnPsfSnlwPiYzdcbgm5m9f/kwufZeDZUsqLXzhR1ImYserppBbWnWQMwAwoI6yp2f3bdvnxsASUbv4aOAnKwSbebdRZpsqsw8EAIIeyZKDYQmjAzjegIQBzeuhjbDuO4ARBL2sIGuJDP29cAEGkB4vx999JFg/GKYmgQ+oR7cUDN9ZjDoE93dE6utyQjHugh2/+YgMxu7f5Otj8RabD7dEad3e7IkcRSbGf/lL39xcMSEUh7shv6HP/xBNG5+4YUXRINlSTFJHlzKgjL67LPPhGYejObO5MMhC+LkyZMF0RbPoWSg64gsPGkg3BM2FCJYmQGEGohrHkifeDuASA1EnztHt+0pw7FtO7C/1ojCLGQUph0nKg+1Uyo7wrFlm+eWhq4Aws0hZQIf1o6MQAIIUZ8tEiU/CTeSD1Mo+EfMMuAhkVGrjsjGl+/S0c1DxIPLvSGA8G1LW5jt/zn++Mc/Crv53nvv9eXSXn/2pZdeEnQWpJHkAyNJpkIpj3nz5uGaa64Ra+YeMEoo759v5YaGBvG7J554Qqj4jz/+uNf35+0HKYeZM2eKj7MTPek+5EukI7KIiY4UJow8W9IH4s6JKk2Ygpw8jF/+BoryM2AReSBJSCIznSSWsv1ntq7vLUf99p34rtrwgZCZzhOAsJky6Qf4p78AQnOFbfrJstbREUgAeeaZZ8RG3XnnnWJZ1JBI2sODEsrRkUPS0XWSG5YPBQGEHDmkESAHKwc1FJIcBRvcyFJHRrrOABBX+cm9IFcPtaI333xTfITmBQMCElA6KndP32f+FbVzBhs4OnI2vAUQvjT4w3PvCiAx9JMMHt3S0tA2d7au75EAUgUdESgmgAwiC9eWVmFcAofkxvUXQMi98sADD4hFysG3n9nu9nZDAgkgfOsR/SX3Ld/AUVFRQX9g3B1a3hejU1SpMzIyvBVHhz9nBhDSepKv1hxi78gB9nZx7gCE8hgwYIAgliJ3TigGwfP5558XhF7URs8++2xcdtlljqlDIQuSXJHQSr7UOCdlQX4cEnD7cv6ZicpU9vY0EAkgjML0z803NBBBLHUM0UnJSKQGIloa3lukOZkwNdRAWAsTITQQdwDCNzRDsr6aMLQlacZQNaKK7Dr4pu/Xr5/P58IXAbZ3cW4OKQsZYpYjFIfEdV00pTjWrVsnfA8y4a699Qfi92YAueKKK4QWQCd3KOXhCiBSHiQeHzt2rDAp6HsL5vjPf/4jIpDUAHgGyEbHf4dSFmTiI1fz+vXrHbcqZbF7925BMk6mBG/9hzKVXXYhc2fC0AfCOhgZxpUAQmY6NhRqBSDNz8/Rw8p2ikQyFtPBFoHihgjsHjgGW7ZuE0z1nlLZN23a5GCms1g0t3kgwdxkXjuQAHLxxRcL2kACHQe1LarS3KTOGnz7k0SZhyUUwwwgNGX4oPLB4eCbiw7UUJsw5vvmA0ztlUmIwRrnnnuuuD6BTA6aL5QFfTQcfJDpE5GmRSDXwgd7+PDhuPnmm3Httdd6vPTdd98tzgWB3ptBALEyXGrvSGbOA5ENhSSA8EUvozATS97A+MJMRDXVIyrFroHkm8O49kxUUUxnB5A9g04VHcY8ZaKaNRAidHcAEFYfUmWkyspBrYnOxbvuusub/QnKZ+iJp8aWm5sblOu7XtQMIHTgEcBo/3PwbchkQPqKgjlcNRDzXFOmTBFmZrDMmJ/97Gc477zzHP4XOTd9HTSzeR44qKnSh+dOm+6obNibgz4oEoi3NZjdTQ2RppU3wx2AyBdDewAy4aQsRB4/5glAynGoogzVB6phs4YLDWTv4NOwcdNm8fZxp4FIAHG0NOwGGgiFyfuhg5eaDTeQ5kOw1WXz5peVlYlw6U9+8hMR9aDN7wuBsjcHqa3PmAGEn2Noj6FLkl3TtKM2Zi7K6uh87r5vBhDyApMnlm9ZhpT50B47diwY04pr8mXIcK15EFQoB+ZHPPbYY8KxTv8UHanB4Md1twamF1D2BCxqJfSNMRpGYPM2lEwAaWZJGjsr2zVK15aGHjWQk7IQ5RZAmMouurKXoYZNlfUww4k6+DRHLQw7kjEPhD/ufCBCA9E0bN3W9cv5aV///e9/F2o6N40M6aEcBCy+fRjporP5kksuCeX04pDSvmZqMwfVXDLB82H53e9+F5LkLoIG7fC+ffsKAJ87d67wu1Fd97dmylsh8uXhOmjS9unTR8iCESlGo2heBAtI3a2BeSkclAVzcZi9PWPGDG9vS3yOURgSS+leAIiMwuT3yxXUljRhIo/ThEk0nKj59lR2Ry3Mzp2oqayGFWGiGnf34NMFz4v0gRD1zansriYMW8Vv2971AcSnHVEfVhLoQhIQAGLqyi6dqeY8ELMTVaSy98tF0fI3Mf4kAsgxRKYkIGkgAaSfPRNVFtO5AZDN9mpc2RNVAUgXOi1qqUoCLhIICIAkJxiJZApA1PlSEuhZEggIgFADGTTaABBW48pEskaRiVqJ43o0XqkHKgaNx+ZNzuX87nwg3c2J2rOOlLrbniSB6KhIMJ9V042QvPyhDMxRGJlIxjBuQd9cjLX3RA1rPoYooYGQXNueSBYoAGE/kG3btod8PwKZBxLyxasJlQRCKAFqIMwDkQDiyQfiI4DM0fU9ZWhgMV1Nld8aCPNTtisACeFxUFMpCfgmgeioCEciGb8ZEA2EqezW3TtBE6YjAELn7ratSgPxbUvVp5UEQicBqYHITFQziHSqCWPkgVhUGDd0Z0HNpCTgswSkBkIThqOtVHYmyLEXDvNAxi1/HVP6Zxvl/MnxSBxIH0h6iTZ9VpHGcn72A+mIBiJ6okLD9lKlgfi8q+oLSgIhkkBQAMSoxt2Jhu1l+K7qAJoQg5eP6dg1aAI2b/YuCqMAJEQnQE2jJNABCfgDIOwHMu7z1zGpfxbCrMcQnZLgooHMnaNjbxmObS0VPhCrHouF9cCugeMEgLCYjh26JLk2e0Way/kZxjUAxILtpSoTtQP7q76qJBBUCZgBxBzG5d9PO+000c5QZqJKEyavbz+ML3kLUwozYbE2IiY5HgkD2VCIYVyaMPaGQg3bS/FtdRVgi8WCRg27B4zF5q2bRSo7M1E9pbK3AEgYtpduDaoA3F1chXFDLnI1YReVQFRUhKiFcc0DaQtAcvtmY2LJIkwuTIOluQkxKXF2aksJIPaWho3bS/F1dSU0Wy8nALnxxhuFBqIApIueGrVsJQG7BPwBkLx+fTFh+bueAUR2JGvYth3f1FAD6YXiBmDXgLHYsm0LJICYuXHNLQ2lBgLdgtIdyoRRp1VJ4ESVQGRkOHTN4pMGYgYQrakJsamtNJBZur63AsdKS8GGQk26hgWiK/tYbN5k9ET1xgdCYqkdpUazlVAOZcKEUtpqrq4sAeEDsbU0ZvaUSMZWCpIXRjhR7WHcMBHGTbCbMJlGT1T6QGy7ywSAVFZWwaqFo7g+GrsGnootm42OZGZmOk9OVAUgXfloqbX3BAlERYaLpsqyz297AOIuDyTGFUBkJuqx7dtxoLIKNgu7skej4pRTsdXe0tCV2tKtCQMdpUoD6QnnUN1jF5WAvwDCruyCG9d6DDEpie41kPrSUuwngLChUAM1kNPcaiBsJKQApIueILXsHi0BbwGExXTstiY1kDYBRGgge8pQTw2kqhJWwQsThV0DWzqSMe+DURi2u5MtDWnKkBfG4URVGkiPPpzq5k98CUREhAGWsHbL+aUPhADiKOfvzzyQY4hNSXIO40oAaRAayAEHgFSccpowYRiFkQDCXpDdFUB4bwRDCs918HckmOJPMAcBms6rYM/jzz2wboId6chM15MH6Rz4Mu2KcvAXQMateMORiRqTLE0Yex6I/p/ZunVvOcwAsuAYNZCeAyDsuH3GGWeAxEUkt2JXdA4+NP379xfdyEtKSkQXbJL9BGPwQJKPhKTNpBUgIxrHV199hYKCAgewsRv4qlWrgrEExzW5FrKySX6cF198UfDV/uAHP8DKlSuFCRvsER4e7uCk5Vx0/JkfWmrAwRjscs7u6/zhyMvLE5o2Bxsqk6OHWZske/rmm2+87ojuy1pLS0sFhYRs2kwuHHkeOiIHfwAkv28uxrGhkN0HEuvwgZgBhCZMaalhwugRWNAQhV3CiWoQS8lEMqmBdDcfCL3RsjU+/6TGlZKSIsCCBENs6y9JlYLFiua6BjkPOVn++9//ioMbikGyc1J5PPnkkw4AMbPzkeLhww8/FCTcwRokTCL3DDvTyxEqhkBqWdOnTxcydx3UDNklnoP0EszQJtVEoAdpLAhQpBZ1HR2RQ2SEkQcCvTWtA0GRAJ2YmCheVjKVvYDVuCVvYjJNmOZ6xKQktE5lZxhXOFEPMArDMG6UPQrjHkDM5NotiWQ6Su2kO4EWaFvXC3QeCN88bJvPNv7cLGohElxIb0jKw2CTPJnnfe2118TtmzlZgyVfghgJo0lYRO4TaiDLly8XTPRyHZybex4MRjZem5oF5yUvMZkPQw0g5OAhuZgrYRRpRsnTQ7IxDr5MyVlbX18f8O0gcRbBikyJAQWQ8AjA0sKNa66HkQDCWhg+A5yf5PL5/XJELQwBRGuqR0yqh3L+DgNIF3aiUlBbt24Vh4PmDN8uHK5ozzfzD3/4Q6+ZwHw5WXzj0FwhkRQ5QH75y1+Kr1PzoAnBtwI1IR7uYA0SNlN95oMiAYR/J2BeeeWVIXmYCdx8QZHU2xVAhg4dKtZCyk2alsEYJNaiOUtCc/KuSFZCmnD8fzLBBRvUKHPyv3DPb7jhBvFjnpNyoGlFYOef3o7I8AjoWsunPQGI1ED4XOT1y8GE5W9icmEWLM0NiE6Ja90PRN9bDuaBCA1Ecw7jujNhuMF0pnKDJWtbmIW8MKXe3kvAPhcIDYTg8emnn2LNmjUgqZG0eV0B5I477hDkzhdddFHA1i8vtGjRIvHwUnXmG0Cq0LTJac5QE/r5z38O0m/K9QVyEVSXaXfPnDkTvE8JILfffjtItRiKB2fSpEmC1GvkyJHixwwgbOjNwfsn6RVNDXcO747KhJoVtQo+XA8++CBefvll8SYOJbk2zSQ6a7nnV199tYh+Ll68WNwa75vnkueUXcT4O4KuN8NbAOH5kyZMbt9+mMBqXOED8QAgRkOhUnxbdUD4QBY2MpHM2YnqWgtDVZMbTLJl8aBpYdjZDcr577vvPlHSTBY2VwDhW5j2OR2ZwRx0VtIH4A4cO2IDe1ozHaN01PHeOd555x0xN4GDDxNBjExscnDPZUPeQMmBdJLz5893vG0feugh3HnnncKpTa3PPKiB8KEmzWSwh5T3n//8Z6HWSznwAee/Ay0Hd/fjac8pH2ojpEH1ZkRFRAoNRJKjy45k3E++POj/MJfzGxpINsaXvIEp+fmw2JhIJmthZCq7oyNZKb6rqUSzLRwLG6JRPuBUbNu6zRHGbQ9AqLmUdQMAoe3L+PesWbOEU6miokLYuhwUMP0jweBDNR8Aqs7UCCS9pPl3wQAQvtVp48tBG5yRJwLIuHHjxN8lPy8JtydOnChkFMhB4m5eWw4CNVV5mhI0HcyDZhxNGTOoBXIt7uTN0C3f+NQSOUiyzfUVFxcHa2pxXWpEjEjJh948Gc0qasPnnHOOV2sIOoDsr6lEk43k2tGo6CEAwggTD8E111yDpUuXCu5VqoVUj2na0KG3YcMG8XZkiJU/gR50UBKgOfcrr7yC66+/XjgR+WYgPy8PCkGLwMLP0KwI5jCbMJyHjtU//elPQhaMSjFKFREREcwltDJhaO+TVJomxXXXXefk3A7kQvg2J0BlZWUJZ3JmZibmzZsnpuCZoGZIAKUWSlBl1magx1lnnSX4iCljaobcf7oSOB95c2lm8kXHKCE1RJ4Tb4Y/AJKf01cU003Oz0dYexrIt9UHYLX5Z8J0VQ2EyM4YO21KOqR4OM0bQn8DH2pfVEVvNtP8GarDJNT+8ssvMWDAAGH3ysgPNYO33npL/JuRmBEjRvh6eZ8/T9OUWhcfIjnom5ARCmpiwR7vv/8+zj//fMc0//znP4V88vPzxR55y0jv6zqpcfLh5JufgDllyhTHJajy09RiBIbmQzDAg5Mx54j3z0GzmSTrUht56qmnHOTafOn5MvwFkPHLX8ckmjDW7xGbGu9cC8NEsuY9ZThOHwircREmfCA0YZiJSuTjG8dswvDfMpVd+kA0zYJS1VTZl/1Un1USCKkEXJ2o7nwgMg8kMjJSmKn9c/IwvuR1kUimWY1y/qRBp7V0ZZcAQifq/qpqNMMiTJjyk8cIH4i3AGIhsZSqxg3pgVCTKQn4IgF/AKQwNx/jlr9mB5AGQevgDCDPzdKt+yrQsHUbvqsy+oHQiVrmI4BozAPZsdOX+wnIZwMRxg3IQtRFlAROcAn4CyBCAynIgmZvKOTEC+Oohdm6TZgwNi3CiMKcMtqRyu7OhKGj0RzG1SwaSrtoHsgJvu9qeUoCAZGASGUnB619SBOG/iRG3BjCpQlD3w5D1DRhCnPzRC0M80A05oEkJyDxFHtX9hmzijQzgOyvroFVj8SC+giUnzJKUFV6MmEkgAhWOuEF1rFDaSAB2Wh1ESWBYEggMiIMOloiNu6Y6cwAwjyQgpxckQdCH0iYHUASBowC+meWaBJA6EQViWSioVAkiusjUUENxAsfiAQQTYPqSBaMXVfXVBIIkAT8AZD+1EAYxhWZqPVwW87vDkDa00BcozDQbdixsyxAt+r9ZZQPxHtZqU/2bAl4AyAyE1UW0zkBiKjGddMPpGnPTjRuKxXUljY9AsWNMSgfMLpNE6ZVGDcsHKXbFLFUzz6i6u5PZAmYnajMf5Jp+DKVneDBYlImzDGJjSZMYW6BoYEUZEKzHWsJ4+anu5gw27aLWhh/AQRaOHYoZroT+fyotfVwCbgCiKzGbRNAcvKNhkKuAFKQblBbmvNAvq3c3wpA2NKQDYQ8JZJJH4gNFpTt2B7yLcrOzg75nGpCJYGuKIGEuHhHOb+5lL8tAOmfk284UYMNINAisaPUaP0WyqEAJJTSVnN1ZQlIAJGFed5oIGYAsej1iEqSiWRsaUhiKVbj7i1Dw9bt2F91AE22XnipKRxlhaOwbft2UY1LDYT9GNiLQNI6SB8INRDjh2Hc0DtRFYB05SOt1h5KCcT3iRMaiJlYivPz37Kc3xzGZe1Rbr9cTPr8DUwozERY0zFEpyYiadBoIL9fiTbjriJNnztbt+6WYdzv0Gzr7RZAaMKwiEgy07UGEJY4hz4TVQFIKI+gmqsrS0ACiLwHVw2E4OEHgJAXxojCfHvgOzTrvbGwKRzlLhpIWz4QoYHAgh07Q9+RTAFIVz7Sau2hlEBQAITcuPqeMjTYAaRJ74WXjoej/KTRDhNGprLTjHFlpnOYMNCwY2foybUVgITyCKq5urIE4ulEFTfg3JXd3JFMaiCsxqUJk5eTh6Llb2BiYSbCjx9DlDBhRgH5OYYJY5s7S2dLw4atpfiucr/QQIqPhwkNhF3W2dBVEktJH4i5nL8jqexmKgN/N0YBiL+SU9/raRJghz1ddFW2GTCi6w66EvagZQ6IGUBEKnt+PiYsew0TC7MQdbwBEakJSBo8Enp+Toll+t12ANm9Ew3bduC7qv3CB+IKIOzaxc5H/gIICXiuuOIKQQ3A7lb79u0T3bXIvcK/yx6c/myoAhB/pKa+0xMl4A+AFOblY/yy1zD+pCxENTUgMsUdgNg1kG8rv4NV7+MAkO2lpa16orpzorZVTMf2fCTgIfiwHR0BhO36qCJx7N+/X3S8Zjt9f4YCEH+kpr7TEyUQFxcHTQuDrlu91kDYD2T85waARDSxK7sLgOjzZuvWXTuEBiISybQoLGyIwc7CEaK/hzRh3DVVZru/ljCu+ygMKQnYFJbt4RYsWCAAxDz4ezbtLSvzLwSsAKQnPgrqnv2RQFwc6TpbqnGlCSPL+Wm+UEshrQOfWfIUFebmYtyyt1FUmAo0W9ErLg5xpw1CWHphiXal9IHYTRhGYawEkMZYlBWOEB3GJLm2vwAib9QVQGjWUBNhA1u28B80aJA/MkEwAIQ9SvkTrJ6Xft1oCL9EZ7nkhuW07A9KrpJQyoPzdRbJOB8smuzkpnXtvRoqWQRjnrYAhAwA9IG0ApC8XJy+7G1MFgDShN7xiegzbBDC+g0o0a683dkH8u2Bb+0A0gs7+1MDMZyorqns/LeveSCuAELaBPYU2bZtm2BfY6drf0agAYRgxg7s5CPh+sx0B/6sz5/vsJjJ/ADTBAzFIHUBWfEKCwvB5r0clAX3iloiG8zQ1PS2C7g/a6a/7YILLhDkVpLaMZTyYANrdkHnefzkk08EwZc8m2QIvOeee4Qsdu/eLbTmYDR3njNnjmjszA74K1asEKwAZA3k6IgsPAEIr8uGQpIXxqyBFOTl4tSlb2PKyWmwHP8eveJTED+IGkhOiXb9fc4A8k3l17AhBgsbemFn4UiU7ih1G4UJBIDIw0W0ZydyboY/BzOQAEJzip3ZqbrxYJBK8uyzz/aauMefB8bdd3hIqPGFcrAbOQ/Rq6++CrLkEUCohfGtxARCyoNAwn8Hi16TDy/pQ8nAN3zdUxKBAAAgAElEQVT4cCcACZU8SKfAJlq8X2rIaWlp4mXJwQeMnen5OxJNEXCDQXpO6giCGAeBijQPDDZIAPFXFgQQRmEk6EkTxgwg1EDIdCdNmNzcHIxZ+jbOODkNYY2HERabhOiCPMT0ScOG/9VCEz4QmjBb6QM5gGY9Ei81RmPnySNFi0JvNRAbbCjfWe7xzHvygfALJ598stBE/FFZAwkgRH2SG0k+VL5xycuxZcuWUD7L4i3j7yHp6EJJmETw4M+qVauwcOFCPPnkk+KyfJAo72Cv7dFHHxVAbtZAgj2nJ7nJveAZeOCBBwQvCwdBlRQTpHkN5iBIEcQktWdHzoarBiLL+QkoNGGkD0QCiEGjkYvcpa9iZmEOjjcdhB4Zjfh+uWjQ+uDAEQ1GHoj0gVRW+g0gVthQ4SWAkM+CNIoM47755puCl4Xqoj8jkABChnKSW0vuFdrhfOOG+vDykFAboF+IhE6h4GGRsjcDCDUOagKXXHKJY2s6coC93V93AEJ5kMyJ8uCehGKQaOwvf/mLMGOodRUVFYVcFrxfasbcC6mBUBZk5qMWZObuaU8mvgAIOa+piefnFiJv2UuYWZiJJutBHIMN8dkFONQUg2OWREMDkQDyzYEOaCCaDeU7PGsgZBufPn26g/GNERk+oExgueqqq/wyXyiwQAIIHw76PMwO3VA8MK4bz7ca3wrUAMhCRrWZKmUohhlACPTUAszctKGQhyuASHmsXbtWMPPx7e+PueuL/JibxPunuc656JehNm4muwq2LEhixdQH3rc0O6Qs/r+974CPq7rS/94UNcuSrGr15o4bBgLBNm0JCSmEFjBL2OyShbAbAiEhDUJJY0nYzRLI/5cl1ARiTFtSl5YEDA6hg9xkW5bkIltylS1b0tT3/r/vztzRm6c3896b4oLnBkXWzK3nnvPdc849916a/DSv6R+z+8i4HQCRN5JJE6apuR1tK57EkrYaBIJ74VcUlNW3Yu9oPg56ygwaCB/XVrmNW4DO6REThrYYO221CwNFQ+dRfhqXzHnttdfGXiOjyk6HIpnocCUG3NHOppl3KJIeQPicJJ/UvPrqqw+rBqIfN7Uhrsr0m2UrXXHFFcKJzdfwZLrrrruEoHJXkolaAYVNmhaZ7At9E6effrrQdvjIe6J0yy23CA2RfGsnpQIgza1taPjrUlwxown7Dg4AnjxU1jdjMFSEfeFiI4DwQqEi/GbUKwBk7ZpOwTwEENpi+uP8PBNDu1DGgagWGoidAaaSJ5MaSGdnJ+gB51OWTC+88ILQSOh5P1yJqz8de1RZD0XSAwhtYL4P++KLL4qmuRLef//94iebyaiB6NuiJnDfffdlVPPU188nK3nPLt/h1ScuoGeeeaagAROdznxcm+Z3phMfy6bJcuqppyatmo+LMy/9i3ZSycQJgOKOZbXjA2lrbsPk5Y/jn6Y1YnB0BzSXGzV1rdgdLMBBtTQeQLbt7IeGCeJW9rVT56Gzc90xBSBEfkbr/fGPfxTbZjSvDsVD0vrJp9edDmWqpw8++KBYbfv7+7OyXWjGdHoA4feTJ08WgMGVjo427gbot5jtMK7TPHoA6e7uFguVdMLTwU2NMBvbp+wntQy+U2wELToW6bMjLU466SThJ6OTPRu0MOvDJZdcIkw3LmoEUbljRfPWrjlnF0DitnFNAKS6rgV7goUY1saZMP0Iq0X4jS8PndPmC5PkWNJAyDTcuvzhD38o+Ofmm2+Ohdw7FYJU8/t8Ptx9991CSBhvwK3kQ5moWRJEFi5cKJrlKkVnHWNiqIlRkLKdCKBshzsx9JPxYW/GhxwKejz88MPjhkc/ELc3SQs6VSnI5A27vgen9DLrA/2EXOBoVm7fvh0zZswQ2qGTlDEAqW3BnnAhRjQ6UR+8VQv1dMLPbdwd2xFCMR7zubBu6gnoXNsJnmXRmzDyLIzehOEgNBew/ij3gTiZjFzeHAWONgroAUQfA0INRp7GNTpRW5pbUf/qE/j8lHrs9+2Epiioqm/D7mA+DqIcivYQAWQd/B0EkG0xAOF9ILxhLBGAGCNRVUXLAcjRxlG5/h5TFChlIFn0LEwqADLk58NzGA8gYXEn6loMDEQA5FFqIFNOwNrOxACif9pS3LEIDesOw8NSmXSiHlPclBvsMUcBAogajUR1AiANrz2By9vrYQ4gOhNmgCaMVozH/C50WgAI7cD33nsvtgujaSrWrUscB5Kt2coBSLYom6v3w0aBVACktaVNmDCXt9eZAwgjUXml4ehK3ok63gdCJyo9vcZtXGogBBDaT9RAPgzbuB82hsmNJ0cBPQUmTpwQvQ9k7EpD+b08TCfPwlCueayjubUVLcufwpIpdRge3YGg4kZlQyt2B/LhVyoi27iZAZCcDyTHrjkKHMkUSBdARnw7EYALFQ0t2BMogI9O1IwBCBSsz12qfCTzT65vxzgFMgIgigsV9ZE4kFGVcSAP36ppG9dhpGMNtu/cjjC3cf1u8bAUt3H1Jox8F4YxCkYThkrRus7cuzDHOI/mhn8EU8AKQLiFyx8GkvEwHU2YlrZWcRp3yZR6UAMJ6gBkRJ1kiEQdoA+kCEsD+eicMk8Ekum3cSWAMC6E27h6Hwivimfk6qFOOSfqoaZ4rr2jlQIEEOOVhnIsjK6l/4MnvxkgJwGktaUZTa88hSVTG+Dz78KooqGaGkhgAoa1qAkjn3XYpgOQte1zsa5zvakGYgYgmqJhXS6Q7GjlrVy/jwEKOAUQcZy/pRnNy58WAOIP7MKwpqKmoRV7g8URABm7UGgNEgEIAYN3RCbTQHKBZMcAB+aGeFRTwC6A8O5beZy/rbVFp4HsxKiCeA1Ee+h2LbxxDXyrVqN/YABBpUjcSLamfQ46dRoITyPqX6bT+0BIVUVBzoQ5qtkr1/kPOwXsAAgvayKAcBuXF5/zNG7L8idw0bRaBHyD8CGM6vp27A0WYh+ED4QXCvFZhzEAWerPB02YHIB82FkqN75jiQJ2AET6QAggPLTX2sQ4ECcAEnWiOgYQOlFzkajHEj/mxnqUUSA7APLgbZraHdFAtvf3x0yYtVPmYm30OL+MRE1mwnAXJhfKfpRxVK67xxQF7AIITRjuwjjQQNbBt2oltg9sR0ArxLLABKxtn4O10QuFeHRfXmkoj/PLszDyMhMep8tpIMcUP+YGe5RRgACiKS7ePiqS/mU6uY0r40B4PIXPzrY0NqNt+VO4kD6QwC74oKGibgoGAwXYr4kbyegDiQJI/3YEEAGQNW2zBSAwkMwWgPBO1CS3smeL1rk4kGxRNlfvh40CTgCEY+eFzUYAGVVVVDZMxb5goTmAcBeGALK67bg4J6o8TJdIA8mZMB82dsuN58NGgeLiCQAPv9rQQDh2aiCtTS1xGsiopqKy3ggg3bwPZCW29feJ+0AeDxZhdSsfvI4PJOOlyglNmNw27oeN33Lj+ZBRgADCG8VcUJKaMIxElSZMW3MLWl55ChdNm4xAYDd8moaK+nYMBqQGQidqzzqMdnRg245tCGMilgbysKZtvrggyL4Jc3THgfAZQxLN6/WOYxvey8nAGjqWspkOVTupjIH2MmmUyuuBqbR3pJbhvai8N/dopIOZBiLpbOYDoRO1vaUNLS8/gYumT0YwuBejKsRhusFAEfZHzsLcpmnd6zG6sgN9A33HJIDwiUK+u9LV1SVu3JbPOlBo+FodDxfxomG+DcLLbbOR+MIYbz7/4IMPxEXKfOSbSV6gKxmWr7O9+uqr2ehCrE4+LM6Lfc8++2zxGW8C5/s0vDeTB6z4pEG2E89lMFhRJq6K3B2QibflZyMRxHn7Ot/DYeLFzvKBdT5ryRfqyCu85JmXP2fjdng+GnXKKafEFrPzzjtP3NDPlA4dsgIgIhK1uxP+VauwtX/rMQkgfCRIvvzGCeIZAEbk8UGnqqoq8SJZOBwWTz7QjLN7jb4TBufKxnr5mzeSy3beeecdPPfcc+AjQocirVixAldddZV4D1cCCAFUvgbHG+vJ4HxZMFuJQM2nHfichR5ADsUTowxV4MNSfDbBmLhDIZ9R4PtBnC/55GQmafHaa6/h3XffNX3EPJ3X8LICIPpIVAkgy0IFMROGL6VzJTC+TGfcxv2wOFH5DgpXWIIFJ4sMJVcZPuLDN0MaGhoyyS/j6tK3yycWqTLbfX0s3Y7V1taK5wL4MhoB5M033wSfWHzyySdjVUuAS7cts/J01rNtmpKvv/76IQcQ7jjeeOONsRVfdmD16tUCLPiWMxP5v62tLSuvFlLT4YJ2/vnnm/JGqkBqFgdCLZuJmja1PrmNy8/oRG1qbUP7y8vwuam1CPr3wOcGKuunYM9IAYa0ifGh7DRhQmoxlgYjPpAN6zfACYBs7O7OBk/l6sxRIEeBDFBgSnvbuOP8VgDS0NKKKS8vE2dhwoFBBNwKJlY2YgQlGNJK4gFky/YtwoR5PFiAtXSirlsnViO7GkgOQDIwy7kqchTIEgWcAAiBhXEgDc3NmLb8SVw0pQ5qYD9CeR5Ut0zDkDoBgcIaEw1EI4DkYU1rDkCyNI+5anMUOCwUSAVAWpoaMe3VZ3BRey204AFoE0tR0dQObeJkdPTu5sNSEScq40C29/chwDiQQB5Wt8zHhq6ICcPYD/2t7PSA08knbyQjNXicv2vjxsNCmFyjOQrkKGBNgSntU8TDUop4HioSyi5/c/dRf6Wh1EAYSHbS8idxxtQ6uEIHUFBRjfKm2fA0165QvvSjxfGh7APbENCKsSxIAJmH9RvMAYR3oo47C5MDEOsZzOXIUeAwUsAugMg3f2nCtDW14iOvPYXT2mrgDh2Et6IcNcedDLTVrXAtuWWxoorTuPIsDDWQiREAaZ6H9Qk0kByAHEYuyDWdo0CKFEgJQBqa8dG//S8WtlYJACmtmoySGfOBqc0rlEtvIoDcqqkMJFu1Ev39ffAbNBA6Ubm1pT8LkwOQFGcwg8UYl8JYgR/f+WOsXLkypo5yG5rbkOd8/Jy4wKsMNm27Kl6D+Zc//0W8aM+AuIipq2D27Nn41re/JYL2sh3da7uzR0DG22+7Hb/+9a9x5ZVX4ru3fFf0iEFkq1etxq9+/SssXrxYfDZ3zlwRXvDaitfg5DBpKgDS2tCMhX/7Xyxqq4ErfBATKqtQdtx8KG0tK5RLCCBxp3ElgORjdctcbOjqEj4QCSD6+0DGmzAaujbmtnEPBR9+/Wtfx29/+9sYaFRUVICRrPRNce9eJkaULntiGRjbcSgT/WOXLblMRO/KVFNTg+rqahEcxgVIgsmiRYvw0MMP5YAEwHGzjhN3DzPidvWa1YJGba3ceoWY3xV/WxH32Vdv+Cquu+4621ObCEAI6gsWLBA+EAZQ0oRhQCOjbdsaW/DR157Gaa01cGnDKC6vwMS5J8LV0hTRQIxO1IgG4hxAABUbu3tsDyaX0TkFGCX6z1/4ZzG5n/zUJ3HHHXeIqFVjODXPrPz+97/HN7/xTdEIw9Dv+I87nDeYQglGqj780MMC3L73/e/h0ksvRV5eXlxN/I6L0Q9/8EM89dRTIqLzf/7nf3D2xyKh88dq6u3txbmfOBfPv/C8CKFn+utf/4pbb7kVL/35JRQWForP7r3nXrzyyit46ukI7ewmOwDCKw0ZeSwBpL2xBae8+nTEB4IRTJhUHg8gRh9IqgCiKDkNxO5EppLv0UcfxW233ibe7eBKJJkpWV1kAq5Q//en/8MJJ5wgGC6b6dJLLhXnRhhJ+sCDD9jSKgh2Z55xptBMfnTHj3DZZZdls4vHdN16ANHvwBCEpAYi70Tl97Y1EDpReZiuf6APAbUQj4v7QOZg/YYuEUjGbVyuGPI4v3yZ7v33348hYA5Assebf1vxN3E+g5P85FNPOlp12KvHHn1MhGFfcOEFIiw9G+mmm27CsseX4dprr8XXvv41R02QWf/tmn/Diy++KIDnrLPOclQ+l9keBcwAhCX1JowRQFqFCRPdhdFGUTqpEoWzT4C7tXGFskRnwvA4/8DO7fCrBXg8UIzVLcdhQ9dG+wACDV25UHZ7M+kgF7WI6dOmC1PlnXffcQwesimaFg89+JAQ0ilTpzjogXXWTZs24awzzxLndX5y10+sC5jkIIicftrpwtm6fsN6W9pLSg0dw4XsmjD0gUgNpLWxGaeueAaLW6vhUkdQVl4VDyDqQ7dr6sZOjPJCoZ19CBJAghMFgHRtyAHI4ea3q6+6Gn/+85/Rua4z6R0UP/2vn1qu/DNnzBSMsW59Zp8gnTVzljjwx8BDO8fb29va8cSTT+DEE08cR146DRcuWgiabLmUWQqkBSBt1XCFhlFWUR0BkDY6Ub8THweybUdfTANZ0zIbGzd2x3Zh9Jcqm5owOQ0ks7MNiCsEpk2dhs985jO4+2d3J6yfoDBv7jyhoRgdlvpCa1avEXW9/c7b4M5NJhL5Ys7sOXjwoQdx5plnWlYp89Pu/s3S3+Dkk0+OK3Pnf9yJ+++/X2gh8ooFy0pzGWxRIDUA0Zkw6ghKpQYSAxD9Nu7ObfCF8rBMaCCz0RU1YYyXKksA4eU3csVRXG50da23NZBcJnsU4F0gl3zuErz/wfviqHWi1NPTg7P/4WwRW8HH0JMlAhK3VBlDkIn0iY9/QlzE1LWxy9K8IngsXrRY+NSYCCLUROjglYlO1RnTZ9gGpEyM4VipY2p7G1TFDUUXws6xG30g3IXhHTmUc16qfOprz+C0tmq41VGUlleiaO58uFoaVyiXMhJVByC80jAQzhcmzKrmWUIDkYFklhpIbhcm43x4wfkXoKOjA9093UlNgxu+egN4bwgnfuWqlUn7cd5nzkNnZ6cQ+Ewk+md4oxu3HpMl+nKoJZndZfH7P/xeBJfJRDOmqakJryx/JRNdzNURpYAAEE2J8ZLciUkKIA0RH4hNAOEuDJ2ozgEkFweSeT6dOmWqMDXeePONuMo/d/HnQK1DJq7okhnoRZeJjtenn3laXNEnE2/6+vm9P0dPb2ZidijsF3/uYhFtakyMkGWkLBP/bQSPG79xI8444wzMmjUrrug555yDnu4ebOzOHc7MJFeRn5j0W7iWGogAkGgcSHgUpRVmGoi8lX1HBECWBYvR0TQL3Rt7TDUQRjzyjhCaMDKQxaW4sGFj9u/KzCRBj/S6aLPyDtQ//PEP47r61JNP4bjZx0GBIrZoGdauT7w97d6f3ztuN4OBW9/65rcyCiA33HADvnLdV8b1kVcjMpTdLN1888344r9+0fS7yy+/HG++8WYOQDLMoFOm8DQu4p51sAIQhrJ/dMXTYhfGrfpQZgQQ7cHbtVDPGvhWrcL2HVuFCbM0QB/InLhdGLOX6RgHQvUn8pMLJMvwfIMAwrMOy19dblo1/QkEcwLFl66O+D4I6Dw3sXDhQtMy9//yfnFhcyY1EF40ffv3bjdtjybwX//y17jvbrvtNnzhn7+QkFznf/Z88ArBnAaSWY6i/yukhuOedZAtGG9lpw+EvNXGszCvP4tFzZVwaQSQKhTOmwd3c9QHkg6A6J2oORMms5PN2k45+RQRDZhI2D96ykfFJK9ZuwZ79uzB9ddfj3ffeRfvvf+eONdglv7pin/C3/72N+FXyUQiyM2ZMwfP/nb8JcSsn7e4M75Dqs00qzpWdiRtmn6VgsIC4f/JpcxRgCaMCs1UA+GWurwTlXEg3AGMA5CWSriEBlKFwvnz4W7iNu7NixXtgdu0UC8f19ZpIP5irGqZi27DNi6jUfUPS8XtwuQ0kMzNdLQmXuB749dvFHEb+u3Z0xafJgRTn9qntONrX/savvzvX8ZNN98kTE+zxJOc1BithNjuYE468STh21jbOXZwTpblCe4TTzgRNKd4+JLnOth2MvAi0DBOJJmJY7dvuXzxFLADIAQROuPNAMSt+cUuTLwGIgPJ+Lj2js3whQuxjC/TNc8XN4zJG8nMTBgJIHIrN1Oe/dzERyggYyb+8z//ExdedGGMLPfccw/279sv3q/h6U2+I0NH6VVXX4ULLrgA+wb3mW7TMtiLqzvffDn9jNMzQmY6R2lyvPraq+Nuq2eMx7/8y7/gmmuuEW1d9a9XwR/wiyPriVLn2k586lOfsty6zkjnj7FKpk1pF7swMul3Yfjmj/40LgGE2i8P0wkTpqUSbi2AkkmTUDj/eHhiJsxDt2vaxk6MxAFIIVY3LxBbfTkAObxcJrUN+gOMJy+lCWP0FSxduhQXXnhh7HEkOYKLL7oY9FtlynyR9QpfTUM9li8f89XwbAtjUuYfPz+OgGTaZNGq3NVhnMrf3/j74SX8h7D1zABIuTBhYgDC07joXjcOQFY1HS8ARB6my2kgh4ejeDZk0cJF4mIZYzQq7wTx+XziuL5V4q4GT7r+4Ac/wOWfv9wqu6Pvn3nmGXzjxm/gl/f/MvYYlaMKopnlgTzGfzAOJJcyS4FMAEhpeTkK5iUCkIFNGA0X4olQESSAGN+FMfOB5EyYzE60sTZuu3L7lXd62AELY3m+tEdHZl19HXinSDYSD9PxUF2qwv+nP/0JX7n2K/j0Zz4Nmmi5lHkKZAVAtAdv08Ld6+BftRJ9OzfDHyrE48FCASAboyYMYz7oQJVOVGMoew5AMj/Zxho/ee4nxTs9fGaTAVh2Dq2xjnfefgeXXHIJCosKsWbNmqx2dPZxs8XVl4/86hGcdtppttv65X2/xJ133onpM6aLZzxzKTsUoKnJJHmH0cHyb/pAGIRIPwh3yugvo5y31jcJHwjvRM1T/Sgpn4SC+SfC01wfCWXXA8jWHZsQCBdZAgi3d+hVzzlRszPRiWqlM/LFF14UV94tfXyp2D5NBCR8w5Vg8/Zbb4P3pL7+97FnIrPZa2o61Hj4UPj9D9wfFwWrb5e+EIbUf/7yz4udPV5C9PAjD2eza8d83dyF0fugUgGQieV0ohJAGAfCbVzeyt6zHr6VHRAAEirC46FCrGycH9NACBZSA+HBOnmpcg5ADj1PdnzQITQKrhB8P3b+/PngvaKTayeL3Zc33nhDxIFwl4bgwgN2V1999SHtKI/if+/278UeCufqxsC2SeWTxM1jvCCJvMODczxx++hjj447lXtIO3yMNCZD2eVw0wMQqYHwMB1vZV/Zgb4dm4QJsyxUhJVN87ExeqmyBBD9jWQ5DeTwch3f7Pj4OR8Xt8TJ7TjZIwLLL37xC5z1D4f3Zi8GrH3xyi8KoNAnAhuDlZ57/jlHt4ofXoof/a3bBRDGgXCBYnDiOBOmgk7UBfAwkGzJzYuV0MO3ae4N6zG09gPs7N8EX7AYS6mBNM8VB5q4j28HQLjFyDsccilHgRwFjkwKCB+Iwv8isSB6DYTXZTKITF5pSAChGdxS34jFf/8tFrVUwaX6UVZejYLjZ8HTOHWFsuTbEkDWYWhtB3YNbMZocAJ+Qydq8xz0dPfaBhDwQqHc05ZHJufkepWjAID2qVMFdCiRFy0TAgh9bAQQuita6hqx6O+/xeLWZACyfh2GOjvS0kA0jc86ZOZ8RW62cxTIUSDzFJg+dSrCDOSz0EAkgFADoQkjAIQaiGaigfBCIXStxfDqlejfsQW+UAmWBQuwsmk2unt6RJg07Wzjrew5H0jmJzhXY44C2aRAMh+I0YSh3ypiwjQJE2ZxSzXc2gjKKmpRMP84uBvbIyYMH5ZSu9bAt3oVtu3YgtEg38YlgByHnt5efOELX4jtwOScqNmc3lzdOQpklwKpAEhzfRNOiwHIMEom1aLw+NnwNLatUC77TgRAtK41GF29Cn0Dm3UaSA5AsjududpzFDi0FLALIHoTxgggpeV1AkDcBBCpgWgb14rHtamB+ELUQAqFBkITxokGYjc60ki2VMuZ1WN1WMtp25nqWyJWsVO/0zEdWrY8tK0Zt6yz2Xqitqz6YDZfVmWSjUN/ajYT9ci2Eu3CJAMQaiBFCwgg0oRhKDsDyVbzZTppwuTHfCBmAML9YXmlobyRjJ2yIwzpCFIyIrNtJ4Jmt6928xn7pp/0bI05m8Jjp249vZ3Q3k7ddvOkI1BWQit5yiqf3b7KfKn2OdVy+v7p6+C/+eN2u8FgP3mhEAGEPhC5C7P4jd8JJ6obfpROqkHB8TPHtnFFKHvPOoyukgDCx7XjnagyCtXKB5KqsKULPnoC2e2DZPhk+e3WZZeBMl2f3XaPpXyZWq0TCZ0ZLZ0KttP8iRanVObVKYDIXRjeB8IbySbRiWoEkBAvVV7dge39jAOJd6JyF+ZIBRApkHqiJBJS4+eJNIRMC7l+Fct03akwkNMyyfpspHu6guG0b4nyZ7ofRk3Lqp9W7Vt9n279djUmexpIExa/wUAyXijEbVxqILpAMmogAkCogezQAUjjcdjYE4lElQDC38nOwqQqIOmWswIQu/XbzWc1wUaN6nCp93b6aZXHiibZWPGt+mQlIGYLSybrtJpPK4Cw+j5RX/WLUap1ONVAmusacNobv8MisY3rSwQga+FftQrb+rvhD5dhabAQHdzGjYay03TRXyik94Hob8myYjYjYZzmN5oqRiLK+pIxkJ027eQxm+RDpW3oGdisr8bvU2W2dITOquyh6FM22khUp6Q5HZOUCbtt282XSW1Ltik1EPKQ/jg/zyn5/X6hLDTVNeD0N/+Ahc2V8Gij4lmHgnmGKw1DG9fAz8e1B3qOKgAxsw1T8WmkChhmgGi1OlkJltPvM9V3p+2mmz9dwUml/Uy0aVzBpbYp592pucPy6fQrlbLJAEReqsyb7njNggCQN6IAAjMAESbMWgRWrUJfGhpIKoKbChPIMnbaszJtjKaGnEwnQqnXdpyUS3fshxqo0umvVdlUhMCqTrPvM9GOlQaSCoCkCyJOy1sBiF4Daa5vFAByanMlvHEA0jx2H0i4O/qsw0APfMESLA0VoaNpNnqjoewMW+dNU2a7MNKEcSI8TvImMhWSMZCd+u3kscOk6dRjBgKJgCGddjM1lKQAACAASURBVOyM40jKkwlBtzses7ZSAWerPlt9r++vk7yynJMyegCR5Y0mDDUQcRamsTniA+HDUuoIyiurUTD/BLib4m4kWwtf1ITxhUqxLDwBHY2z0dPTLc7CMOaDzwckAhCnzO00v17rsDO5duq3k8eKCTNRh1UbZlqSnTJHcx6jMOh9S9kYlxPhS9Z+snqctOEkb7YAhPIu4kAamnD6m78XAOIOj6CsqgoF806EhwCyJHalYQRAtu/oHdNAGmejtzdymC6TAJKq0DkpZ5XX6ns7TJqJOvTtJBKSTLdjZ2xHYp5UhMrJODJR/+EEEKdAwr7KHzMnKgFEaiAxAFFHUFYpAaRuhbLkVnknqk4DCZbi8TBNmDnozbAGkqowWO00GBnFjn/ECXOZ1Z/JVVHfXzt+m3T6fjSXzYSQp6pBOKFbIrPIbh3pjNNuWacAsphxIOHRCIDMPxHupjr9pcrRbVzpA+E2bvNsbOrdJM7CGH0gxlB244NHxpXVLuHs5EsFHFIFLifAZKfv2a4vlT4cbWX0wG1XWJyMMVN1mvkZEvFhojbT6YsdbciogfBGdv7wSkNqINyFaaytxxlvMZS9Gm5GolZWIX/eCcZb2SMAIkyYQAl+E8zHB02zsXnTZvDldRkHIp91IIAQVPjKGcEjEWEyIbhO6shUP7JpTjgZjxPGPxbzSn9YOoKWLY3kQwsgVVXIm7MA3paG8RoIAWQ0MDEWSNYb1UBSAZBUBcVJOau8Vt8nYh49gKRaR7K6j0Zhz6TJlo3xH2kgksiMSWSOm9EkE2NKpt3ov5Nv41ID4TaujAMZp4FUVSF/bgINhIFkYhs3asL09kQuFDIDEH5GDYQEMSNKqoLnpJxVXqvvrYTczo5PKsKQar9SaStTZZwwfqbatFOPBLZMCFui9lKp+8MKIGWVjETVPSzFt3FVxoGsXIn+gR4MB4vxeGgCVjbOQU/v2H0gMpSdOzLyXZiOjo6MA4icRDtCplcT+ZQBXxTn0WTpk+Hf6SQ7fUhWvyyfLSBKZ2wsy/6RVqFQKGaK6mkqFweGZ/P9FtKYr5bV19dj5cqV4lJeo6Dox5xu/9Itn4rgG9vMRB2sU9JKTx/Js/ze2I6eZ1Ltg5VvRX7PPvF9Id7ILiNRGffFbdzm+nqc+fZzWNxcBm84iNLqycjnlYb17ZEbycwAZFm4GB0Nsw8bgNgVXDI/J4E3SHOCZDkCB79L5ty1Ml/s9sFKi5HMkW59doDKicBJBmW/JPASJHgXRE1NDbq7u3H++eejrq5O/E21lrTmDx1s3/zmN2PvvegZMVs+BSdjk3lTFTx9W/qx2a1PT1v+W17cU1hYKHiUi7HUnCSPJgMQM4CxSw87Jgz7wJcEzQGkDme+9TwWt5TBGwqgtKY2CYD092AkPFFoIB/UH4feTWN3otrVQNIVlFTK5+Xl4cILLxSA8fbbb2PLli3ChqM24iRlSmNIZQxO+mnMm2p7ZK7y8nLxch01C4IEmZx0/MpXvoKf/vSnccDMdigM/PnGN74R92CUXS3LrhCmQ49MAki6GglpxSdI//Ef/1HscDBxZX/mmWfw1ltvxXjU6GMyo2e6tNOX57/lD+WEAKLfhZEaSFNdHc58OwIgeUkBZNUq9Pf3YiRYiKXhUnQ0zMCmTZtxxRVXCMQ0Agh9IManLVNl5ETlOECjFqG3eaUKfuWVV+LEE08UzyZ+//vfj91MZtRIjJMk1fh0mFU/0amOP5X2021L0oLmyHe/+12hhUiThTS/7rrrcPfdd8dWT/aRn1MgeFvVt7/9bfHbLnBYjTFd4bCq3+z7TLRpVoekLU3Dj33sY+IpUtKKWh3pPHPmTEG3Z599Fi+99JIAEamlZFODM9NypIzpAYQLiYxEbY4CyMLmUmHClNfUIW/+LJ0Jw6ctN0a3cQkgfBs3XIYPGqaht2eTABCiEX+4dSt9IJkEECnIZihsZoZIc4WD/8hHPoKrrrpKTMiNN94o7i6RNjtNG6rl+noTMXy6ApkJMHIiBOn2V9KkqakJ3/rWt8Y9unzTTTfhzjvvjLPNyegUBArBd77zHXHkO1MAko6a7oRuZuZJquUT9VkCLbU6uaARpClD0uz+wQ9+ILQ+anoEGj2AJwO2dEAvEYBwXufOnRvTQAgg7CvjQASAvPU8FraUwqMGUUEAmWcCIBEn6iYBIEtD1ECmg9u4EkCyqYEkAhAzodTb7JWVlfjJT34imPq///u/0dXVJcCCwMEJoWkjnVckklTZzO5ryIRApsOIycqm2zezuiWANDY2CjBgkuYJ6UYwJm31K6Nkcv6+5ZZbBFhnEkCkQBrHm47QZHNFtwK9k08+GdSO7733Xqxfv16Y1Uz5+fmYNWuWMB2ffvppvPzyy+MWuWz02y6AMJCM8q4HkEWtZfCEAxENxBJAhAkzPU4DySaA6H0PRtAwMhMZmmBQUFCAH/3oR8KpxzwDAwOxSeDf1DxIMKI7f2jPE1hkypRQZqoe47jlZGeyfj1TSgCZPHmyOO+kFwbSlOBBPwdpJ/sgNT8CyM9//nMhEJkGkGyZGtmq1wzc5KVCn/zkJ3Heeefh5ptvFudK5OLHBYyr/F133SXA44knnhhHRyvQtPreznj1PhC9BkIAoQbCPlMDOevt57GodRI8agDl1QYACT1ym+Zetxb7167Erv7NGA7l4/FgxAfS2zvmA6FNpDdh+G9u45rdSGaHqfSgYUdIZB75e8qUKfj6178uwIRMLjUMCTB6pqeG8tWvfjWmgaRjbtjpayqaSLbqteoLGXn69Olx76SShqtXrxZqrZ5RZR8JIGvWrBFa3qFIyYTFaPam2p9UBVLPZ1KzlfzPrdEvfelLAiCWL18eByCLFi3CZZddhkceeUQ4U43ajFV/rL63o8EkAxAqDGIblybMO89jEXdhhA+kAd650+FpnLJCWfKdxUqqACJ9IOkCiJ0J1wuXJBw1jHPPPRef+MQnBJP/+Mc/FqYM80pVXG7l8vtdu3alrX1kU8izWXcyGtOJyhVSti9p9uUvfxk/+9nPYrswpCFpLp2oxl0YO/OYyTx6DS0dYZJ9SqUO40IpBVKCGvnzs5/9rFjg/uu//gs9PT2iudbWVrGgccfrmmuuEZ/pwxCc9CnVfkvAYnmjD0SaMJE4EO7CvIBFLREnakVNI7xzp8HdwDiQm+IBZOf2TRgJF2BpsAQrG2Ym1UDSAZBEwmK2mhjzStNEmiN0AHJC+vr6cMcdd8TiP+RkSgIZA3mcMnM2BFyONxt12x2f3IWRpoqk1w033CD8Sma7A8xLANGbhHbby2Q+KcCpCFGifjipy0zTlnN67bXXit0W/i3nV/qMCBz0g3DR27hxY8IrDe30xU4e41hlGTsaSFNtLc585wUsbi1DnhrCpOr6iAaSCECkCbOy8cgDEKPZQ+amGn3fffcJ4PjTn/6E5557Tvybn8uAMhlsJiczFaJnQsiT1ZEpVdypgNbW1uLWW28VQCGjUulEpQBIDUTWyT4yD30fdLxKp6DTNlPJL+dM7wA/UgBEDyRczek0Je+RpvQlbdu2TWgcNBX5+ebNm2M+JMnDZruNdvnUbj6jZmMHQCxNGPVXt2tK5xoMrf0AA9v6MBryYGmwHB2NM7FpU6/YhSFy0qnC3/R90BzQayDsiJOoz2QaiBVz6cvKf1dVVQkhYD/I9ER1uZWmZ36rus2+zwRwpNuHVPpttuqYjaWhoUGYMFIDoYbHdP311wvHM5M0C6W/iXmp+VED0Qvx4QJB/VidClMyTUS/YCWbA0kD8hzVf9KNuy4EEvoSuICRZvodQdJS7molM1n049HTN51xJtJAGIlaUlIiHLyUd566b2tqwVlv/V4c53dpo6iongzvnOPh4X0gvFAo/Mhtmmvd2iiA8HFtOlHL8F7Dcejt7RbH+UkErjYEDQKIPAsjA8kkk1kxutUKbDWZVqaPXCFJIDOb0qp/xu8zAR6ZqMNpv5Pl1/dHrkAMX6+oqAC1EW7r0qx54IEHRAwDVW0KAJNkeH0gmdRcsiHE6Y47E0Jmpw9yAZU8197ejg0bNgi6kWZmC2wi7cmsz/IzOwBtZ8xGACHwybMwEkAY70V5563sZ7/zRyxuroILPlTUTEbenPlwN/JKw1sXK+ojt2vKhk4MrXkfA1s3wRf24vFgOd6rn4HeTZE4EAIIg4akBqI/TKcfnBWxkwmT0YMtQSlZ/RIoOFF60NCrZlZ9sitsqdZzOADEbpuSiSXjSwaVn3OVpL3OA1bV1dXiTAzPxnCl4urqxAdih7FTpXGyhSeTdSYaA3mXtJB8qKcj2zeCrKSvNLHNtMVEGqQVHa2+Z71mACIvVZZHGriFS6WhrnoyPv7+c1jUVCkApHIyAeR4uAggl96yWFEfvk3jreyjDCTr60Ug5MJStQrv1c5ET9SEYUXSjCEy0TvLIBOeyJQEcqJdSALqiZSqWSPVa2N5u0JkxmDplJX1ZaIOJ8yfbnv6OZHmn9k8GU0WJ320Iyjp1GdV1o5wpVKH1DASaQrptGssa/a3UauUIJGIJ+QCK/NxvhcsWCAiUQkg1EipJBDgJldW4hPvP49Tmmvg1YZRNblWmDCuxqYVyqU3RTSQcPca+DpWoX9bL/xBFU+Eq/H25JnY1LcVS5YsEdujjAOhJkIAIXjQPurs7IzZdk4AxInQpiIYqZSxA2ZWzHUowSPdMdodi5Eu6QjDhxVA7NAyFbrpyyQyeVKhqQQQWT/9XgQQapo0YRikuX37dhHJXVlWgs90vISTmmrgVUdQWTsZ7tkL4GltWqFczOP8v/q+pvashe+DDmzv68ZoMIQ/hevwSs0M9A1sF6dciUQSQOgDoQZCFYd2Hp0t6YCHVPfM6nAqJE7zZ0LgU23TDtMly3O42k2332bljcIlx5aK0Fn1LxN1plOHk7LJACSZP8SqDaMJQz8XD9MRQKQJw4N/BJPyCQX4XOfLWNBQA4RHUV1fKwDE3dS0Qrnk24sV9dc/1NSeNQh80IH+rV3YHwrir6E6vFA1Hf27d4lALXkHhDxQRw2EKg4DY6iRJNqBsWJyPaNkwgSxas+J5mPFiJkAH7ttMF8qY3NSv1VeM3PGqky631sJQir1JzIz7NRl9G3YKZOKhpAMZPX9lyZIon4kop8RQOjnYtSxBBD+zUhjHnMo9bpwRc8KzKuvRjjox+TmOrhmHQ9XS8sK5aJvLFbUx36kaZs2IrjqfWzrXY2Rg2Esd9XiD+XTsHd0WDy6Sw89/SDyPIzUQLi/vWPHDtF/PYM7YfZDBRxGAXDSx0QTyjrSqUffJ/2Kkk6dqTD1kV4mG0CiH3Oq9adazkrwrQBBzzd6MEjm8zAbrzRlCBzTpk0Td8NMKC4W27hvv/UWprS1o8gVwnW976C5qRhqMIi61ukIz54OT3XLCtel31yshH7zY821aR1CKz9A36Y1GB1V8a5agSfKpuKAyyVQiJXLO0HoTCWA0AfCeJCtW7eOEyI7ApDIdLFTNhOrv5N2jBOaTlkrYc1m3VZtHy3fpyO4dkwoJ3RItS+plDMrY6aRGBdLYzmjBkIZb25uFk7UktISFBdPxPJXXsHc2XNQfHAQX9rbiZaaIiAURu3UmVBnTYOrunmF65IbFyv+x+8KuDd3etXVq9C3cTUODvuxRZuE/5nQgn3eyO1UixcvFtu43BeWz1vSB0JTRh6hd6KBJDJdnAqP0/yZAJ5MmhNyoqUmkwpTOWH2D1PeTNIq3brSKe+krFMAkfxlBSBtbW1ii16YMCUEkGK88vLLOG7mLDTv6sOl2IL2ihJo4SAmz5yH8IzpQFXLS96LrjtHCTxzzx5l8+pypYMAshKD+3044JqEu7x12JNfLI7Jy1gQggc1EKmFEEC4E+N0hTYDkFTAwOxeDyshSaUdszoTaVBW7eu/1/flcPgYnPT1SMmrN/WcCJ9V/9Op61CWTQQG+oXNzKzRlzNqILNnzxagwfieiSUTUZBfgNdffx0tTc2Y39+NiysPoLbAC2+eB9UzF0CbMQNqdcuj3k9f80/K8P/+v3VFW9ZN93d2YHfXSgzuHEJQy8NP3C3YUjwJ/dv68fkvfB6jBwMY8UXAgzsx8pEp406MlVAkM130zJFswtMBgVTKplImW/23EgTj906AyYr+euCXDJuO8Dgdi5kdb+xTOnWm6psw61cq/bBLy0T5kpU3AxAZWk8HKndfIqHsxRge8aNv2xZUlpTirL4OnFsBlBe5UVA4EeWzjwdmzMJQedPNpZ/+4h3K4G/ve6m0v+tsrF+HXZ1vYUffLgRUD54O1eC1yloMB4HTTj0Z+flF8PlGYwBCnwiBhAeD6EiVE5nIPEmm+jsVUKf50zVdUm3P2K7RXk2FybJVxkwQzcatZ8QjEVDSpY9dIU7WTqp12C1nFygSAZs8Yc35Y7QxL30mgEQelSpCd3cP3EoeSj1hXLZ3PU6tArwIo6y6AcVz5gHN07CzYebZNWde/Bdl32/v/1nJns3XKV3rsHf1Oxjo24IRv4J1oVI8UtaCQZcXlUVFWPDRj2JUd7kyt3S5hUtHqvSDpAISToXTaf5kfbJitlTaSlRnJuuy6nciM8msnBMNRb9CGzVNvUZipck46b/TvHaF0G69qdSXShkn2o9+zpL5RRIBiCxDIOEOa0tLi9iBoRkzsagYr7/zd0yubEDdyA58ETsxrTIEtx+obJ4B1+xZ8DbO0DafclJRS8sZPmX3X545f9LAumddvevgW/k+tnWvw/CIigOuCbhDacT24kIEd/vw2SXnYeRgJBpVnoshgPBn7dq1cRGpRmExmi2SAE6Eykleo3rttGw6oGNkzFTatsvcToAilTqzVSZVAXPan3TbSaf8oS5rbE+vZRjBSX/QlA5U3i1M84Uh7F7Fi3fXv4fywmrMPLAB1+QfRG2FCy7Vg5ppx0OZOQP+2mn+os9dXyDkRHv3XW+g95XRvC2dbnXVWvSt/wCDe0bgzyvCYyPlWF5cA5cSwkknfUR4aWU4O+NC5DWHjFpjYJkUPL1zM5EAORUsJ/mTmVF2mNBJW1b1ZbIus7ayXb/V+FL9Ph0Bs9tmJtpIp45Uy6ZSLpkmksj/QTrS/0HNg+YLf/Mpl3A4gBKlCBcHN+EM7wAmFnmRP2ESKmYugDJ9OnbXTNtedd7V9ULe+X8Hnv3FhuJtnVO19d3Ytf5d7No6gKGwgpXuEiwtnYOh8CAw6sXHzv2YAA15Nwi1DwIJt3Sphch7SSWQmDG3URuxYoZUBCSVMtlazdPtSzboY1Xn4f4+FQGy0+dU6k2lTCLTwU4fnZgyydrR+9v0t8rJz/mbgMEYL/0ZmPfeeRsl5VUo8u/BXYGdmFx5ANDcKKubiuJZ84CWqdjXuuCKSYvPeywGIPv+77HbS3ZvuA1dm7B/7esY7NmM/SNhBAuL8f2hUmwrqcBoIIDFCxeKKDXuwMjIVIII/6YfhMCiPxouB6gXIqf2sVMBtJvfbj6rSc9UPVbtGL8/XO067Wcq+dMV2kRtZqredOqxU9ZOHuMYjWWsNBJ+z4vJeRkXZZpO1J07d+LAyEF4ggo+7t+Gz3gGUFfhApQiTJ6+AC5u3za0w/u5bwnFIwYgNGO09S+PKtu73IG167Fjw1vYu2sUgRDwGiqwrKAOYY8LmseFM844A/7RAIaHD8RC22VwGW9hks9JJtI+Ek2uXYHQE8bM12KXYe22l25/k/Un3T7YHatc1Q5le8kY3KwfyeY12ThTETaz+tKpx1jW6SLptO1k4KBftPXaBvskL4TiIs8DdDNmzIg8ps0j/PlFeHvl+ygtKUDlsA9fc/VjSukBeBVg0qQ6FB93MpS2ZgxVTukqu/DL0+IAhH/sf/YX70/c2TVf6e7B3s73sLt3G/aFgUJXIW4aKcOW4jLwEv9ZrVNR31yPEX8gFlQmI1T5Ji2Dy5icHLDTq1tWQuFECJzkNdOWrPpi5/tU+mCnXn0eqzacMrTT9jOR36kQ2Wkz03U6rS/b+e0CIfthvFScN88xhJ3aR3FpCTrXrkJ5QQUCqh+fDPbjfNceTCrhO0pe1E6Zjfzp86A1t2OoqvX4snMu/2AcgBx45Q+V+QNrdnk2d2G0cw32bViNHbtHsD/owlBhBX6ESRhWGA7vwqkLP4LC/KLY+Rg6VqVfhO+JWGkf+u+NK48ZmtthFqFOKTHNyrJIorxOhM1Je2YdclI+WV47NGMeWUcyxja2k0wzcCogiUBPv1I6ncd0+uBEs0nGF+n0IZWyicokkiV+Luefd7Nyt4UXPEvn6e6BndgfHEWBCjQN78G/5w+itWAEHq+G0vJqlMw6EWhpgb92at/vg7Utl1xySexBoDiJG3nm3vcKd28+XuvuxcH1b2Hfpl3YFfTDN5qHP6IELxdUYDi/ECNDQ/jUpz8lHKrynhD6QfhvaiC81DgZw1sBjKX0RzNYCaCd741qnhMGNmOqZGaVFbMkAlYnfZLmihMNRZ/XyITJ+mR3nqxWSqt5ShXwrOidjEbGsmZ8Ymf8Vn3Q85BVXqvvzeZer93LKxSnTp0qfB4EEFoK2/r6ABSgWh3G5z0H8BFtJwrLQihU81E1bTYwfT6UhskYqWg9Y+K5Vy6Po5v+j61PPlBeF9yxR+vfBmXDGuzuXoOd23ZjNKAgWDQJvxz24oOSeqi+A9jvD+Lss84SHaAJI2NDCCTc0uU7LfSH8K5IEkn/yFMyAElmzkhiWzGcmTmSrF6jgFrlTVebsMN4TvLYpYeTOrOd144wZLIP6bZnt7xe05MCnUzzs1OvnTxG8JD3sOqBjzLKXZeK8jLkFRWiwOXF1q19UBRNHOO/eGgHzsjbhopCBXkuFWX101E4ZSbQ3IpAbcubhRdcd4pxTsbp/Ad+d99txbs23x7Y1gutayN2bFyJ/YN+DAfcUAtKcLcvD2tLa+FWgVGfDyeffCLcCuAPhIRJw/B27tBQEyGIMMm4EPnspFFAjUTXC7SdvGaAYRxosjYSMWqiiTdbleVnTkyNcZPhwARzUtYuAzrVdMxobGcuzFbKVMHCydis+mu3Lrv5zAAkmYlopIsT4NH3SfI6f8sf1sVb9xl5WjKpBOGRIPr37EZRUQHcGvCJ/QP4dNFe1HgDcOUBE8oqUT51vgAPtanNP+gtn1t1wVUbLAGk67l78uuHQh2Fe/qmh7dswejG1djduwkH9gcwSLgpKMMvD+ZhtbcMyPcioKqoq5mMxqZGoYnw/lT+pk+EQMK7FYl8EjyMzy3oCWqlYdj5PlVGdKJVmDFBJrSATNSRyfEfyXUl0hKNJlgyYTfmdQJsqZS1AzyJ8pgBhL6/xnJS3mgB8G5THtdnsBgBZEvfFng0D1CgYOLIKM4J+3Bu4S6UuYNwKxqKJpWgsm0WtOap8DQ24UBp5W2ln73u+6YyYvbhnl/9tL7UG1rr2rm5BFs24cDG9di7rReD+1UEQy74Ssqw7EAx3ikqQMCVjxD3Z8IapkybhpKiYuwePgB1dAQHxXsy/phmQlCRiEithAIjAUXu2iRiDDv+BitNQv99Ms2G38n+6EHLrG/GicskCCSqy0ybciLsZrS0o7E5aSOdvHYELZk2kUgLsvNWkH6OJZ2Nz3s60TIT8bOd/ss8RnoY+2gEEn4fhgYXFBRPmICKyVVonFSLvSMHsHvfLpQWlcGlhlEUGsESZRjHYzcmewOA24WiCfkoa58Lb2MTXI0t8E2q+2vhRdf/Q0LZSvTFrmd/efqk4b2vuPt7oG3bhv0bO7G3fyuGh4LwqfSJ5GHVSBWWefOxVymC6gXy3R7sOrgP81qmoLiqAqMjEVOGmggHRTTkD//mD/8tX+yS6rMVwROpgIn8KnrA0jNWMiGS++XyMWmzuvXv2OhpaDRlzITBCABOQccOAEh6pirIZv3OlOZlBbpm7xhb8YUd7cFI92Tain7hMHsfOBFdzeZW8iDLmD3NaWbqmPVV9slMG5FtCPAIh1FSPFEckqOjdGjPIAb9Q5hYWAB30Au/24923zD+1TWMOmUfCgoBtxbAxImlKGluQ37jTKCuGv7aNrWgMb9AOeFL3M81TUn3PXf87v4Lqoa3/a/SP4Dw1s0Y3tKFA/1bcYAg4i/ASHgE3uJKPObzYqWnDEMTiqCGXQi7NQwP7oYahghW4Uk/ebO7DIUneOgf1uHAnb5yZpzYRCuX1CiMvotEws16+UMAkWCiZ2AZsi+/09ebjNn0jMQyUgOTnxsF1MwGlv1IZZU208CMXCGfuDQDoEQroX5ciVZ/p/3l2OX7xnI+7AJnopXbjJ76/iYCTau+J6KLkbZmAGC2+CQDJwks8jd5kXwqX5RjYBgvRd4+0C+u2eBBOVe+G3koQigYQsXoAM4Ph3FW8SACyigm5asIBzRMqqxBUU0TvG1ToZZXIFzXDO+FX3cp9LAmSZaBE7v/79HzS/f2Peve3Yfw9n4ENndjaOdW7N45iHDQg4AaRoHXix0F5XjxQAjvuydguGAiglSg3G4oHo8IOJMDJgLz3Qn+SDOGt76TECSwjGRNpOIlWjUSMZcdjcUILNJ+ZB9aW1tFuK+e+TgxDJojCBoD5pIxk74dY38lmCRaSY19tKtZGFeyRHSVn3PsUnDtlDWOyW6/kjKlosReGpSrdiJQSARYyT63CxRy4bECEDOw1fdXr5WaLTBmAMzynAd9PXpwl2X4Gf8t/YyUJQJIUXEh1EAILlWDOxjC5IODWJzvx0c8fpR4DsLjBZRQEPn5BSgur0VBTS3ymtoRKq+AVtu490BBZWvFuZ8fsppPSwBhBYO/u++04uH9f/AMDpSE+7dBHejD8I5N2L9rN0YPBOELqQiHXHDn5UF1F2KdX8EbSgm684rg8xYg6HEj7FKguTxQNG7pKtAUDaqmQlWoPrlEP7kJoYKAFwE9BUr077FhsMP8XBwD1CL/jq3KkWpEDk3UwW/lECM1i7+4rTwOVyN5Ix/TYnK7KwAACZZJREFUew24FAXdPd0YGtrP9wBjnaiZPFm8H8v+Q4v1KFKW+eJ2U8YCuGRfRN8i/0XHHemjS7Yugr5owUbHIaocG3NkbDo6yO+izxaOm1QFYrwqtbwIAaKEiNIvOmZJuxgoROmbiInYX9ETJTIW9phj11T2X40rpid3ZP50vYzSNgbSunGQDnKu2ZqgiG4uFMUd4xcx77G65DxGWxbtRdqUeTi/csr0YGluUkb4J5Z0fWCvxP+S7KLJNskzol3+RFklVlWUJGN8osa4l/lVjX5DDW75GoDiEv/mLijggR9hKMEACsIatLAPxaNhTA3tw8LAIJqK3fB4Ve57AKFR0dfSCWXIr6iEt6YGSnUt1OoqhIqr3hyeWHOOHfCITn0i9oj/XHv+vlrfvgMv5+/fPV0bHAQG+jG6ux++PdsxvG8PDoyGoPlD0AJAyO1BngcIuiZgu2sCejUF+1UFu+HCiOZGwFWEoNuFgMsDlWBC0XGRy/UMEKFm3KQIbIkKDxlVzAPLkFnHGHJMW4hOBQmugyK9gMVWB5BRxxhM1KtGmUaA1Rj7uF2e6IPJnNQIQIwBWVRwhIxGWo1iXRRrxlo3gpjmcumEQ0ivDgAFrEUYlXRS5fc6QBCgpMHDseiSCtJag1tT4FHJlGOgFi8TEeexAAMdLSRdjMA0BmSA6nIhRGHXwvDQCW3og8DZBGkMgiPTKGkaY1AhbHJJiK9ELhWRvGJkEb4R/44X+nEm4jhAGANWPT9FoSiJoBh4VfBjsuyG8UggGSeR8YDH+RNLnKbBo2pwqSrcaggeBfCoBzFB01CmhlGoAFNCfjS4hlCQ74HbPQGa2wWXFoLXpaHAUwBPyQQUlJXBVVkBjT+l5fBNnHTPhItuuN4eIkRy2dJAZIVd99yTX9ec9638/Tu+5x7aB23/ILB7DwI798B3cAf8vHTZN4LAiF9s72rhMFxc8sIKQl4FqjsPULzQvAUCNEJwiwl3IaKJiPUlqcXFC0zGhjcGIGMfGlV9s1UhIhvxky79GRK09LamkUrscSwJjSOOE6N/cEWKCINMEZ1iLNFTrk+GRTv2VUTBiIBVpH/jpy4qY6ZzH4CCUS0El+JCvsstViy9T0dqRDGOiKlqUiOMjGW8eQaxAjKFNMCnhsXhq3y3G96wfdYS7etXb6HBmJeXADFGHAPDRJFKgLqQtTENRG/Os82YBhjTWMeEQjMgntCuoslIh3Fmsn5lGGskQl7dUEXXlPhFQ+rAInNUMxf/5A/5wBXZXYkoZgpcbsDjcsEDLtou5HmBPLcC1ZMHNewVc53nptaiie1cT2G+CCJD2URgUhm08goEiiaFfPkTTim74N/fNWWgJB/an2VdJftfeKC86MDoS5pvaIFnaA+wfx+UA/sR3jWIkG8I2v4hDAX9UANhqOGDGAkBrmAQajgEv4foycuMqEGQCh6oSr7OxxAv2BGVeywpXHmjSRAyai/zI9U9psHEldGvplGtRi9ARvoYPeVitqTJwIkMa0ILEG1DjfG+qFOL+HJ0nYzwQoRbIvXI73XgI3wgcYpDRMWN8H+krGhTqve6NsQKHiWLsI098RoIGdFNACJ93K44EDYKhRA8SS/RcgQ8RPsGoY7oGRIUVajhoGB6LxSEEErKdnF4IakryRbdRuefBE2pDbEjYdX4iJk75l+LNDi2+o8zU4nQQluMUDSm6Zigb8Q00vGdfp0w0EE/nxFBH+uDnp6RFYX8MkZLVYu2EzWrI6SWhIjUI9cLTZgwNL9VuCg6ojEXFKHJB+F1e6Bwpl0u5HHwrjA8rjy48j1weTUoBI6SYqCoCOHSEqjFkxD0Fn573a78n57wpcQ7LUkm0pkGYqyIoe+Vef4/5/lG5rqGdrsxchAa38odCUD1DyNw4ABUvx/uQADhYAhi9sngYpcjqt5zovRqR9Q8kG2R8WM+DtI/YvBFhHKM+8W/3WEitEsgNVcQNcpBLE+mjhUgsuuXewEEY6ZRWNryUfNkbOWP9EXRrQxwkSkjZcV31Kp049EDoPD/RMFIMHDUlDBz1rnC9FuMMVpAiazK0nnGlV4mGiWC1QRuRMrI1Zdt0KQc1TQcDIWFZkiyaFEmDcT4N1KhJyqgQiiiZsMYmeM1Azk20X8AhW4PilweFGlBeGmS6hKhRmp1cdqMEIjouhudoggdo0AxTsOL58I4UBPzGAGIiFkZmRN9u3KeBKVc7hhAjWkq0o011n9RnwCGKI30/MptU/cY2IiFQBMcpPNzRAFd7x+L0jbRqfXIXOhUQXJolKaiDY5VxFIJJQYut4fqYMzEZUyHK98LJS8PmscNpSgPwq/AU/UTyvy+4rJ7is+98pvJwMHOdylpIMaK373vPu/kyuB3yjyuy93Bg+15wyNu+Ieh+ALQfH4AQah+eoRp1qhQQ8HIxFJVpTGjjiG2UXU0+kDitEOdPijqc+mEmw4mXb3Cny18JmRk/h7TZIwBRq4o0kdRITLcqNMr4vmKqgaxzxKTWk66qEKsGLKuiEdD4Fp0xY1TjYWjOQqU/F6/8ioKKRrVCDQBCHGqL+isjpQlgAz6gH0I0pKE1+UVjCb9TZ5o12Xb9JXE/ELRocYAhIKi80UIsIm6hygigVBYGKUVLg8meCM7CGN16f0L0tkcpQeXUyHZiehoYdfKYoJeBu0r1nmuyHKwEV6ImMzShxVlENmRmOkRnQSdm00/pxLs9D2PKRCSP2JaM4V+bE71LZoNPyzccpH2je1QKxMgSVAhoHhccBEQ+afXI8AFeYVQioqg5eUj6PYMBQpKN+zyabe2L/m35xJzrLNvMgIg+iZfeeV2z7TB+k9NdKtnIhya5QmEmjyqv8oFTFQCPq8SJnhQjVaFOkdAid8Sientht2MCIPFqfnCZIg6UglEUTMhsva4wAmI7AgIxS6q6ZAT9F6rqEBLsImiu96xETOHo05K0fcY03L1iZJR6sY6zojz2UjwkWWjfZMAEreLEF2FY1nJeGPmPBTBKZF2uRoJbSCqCTCblBX6WRTNC5XGskrwjPhSwtFVVOWhpqivgOU81OJ0cqbXUV1K1FyImlNBakVqxA9CTBLrsOhnEIS4KIJE+sgdgpgwRAgU06iIjjoTQS4SkTHJ9V9WN55l9cDr0ghcEfAVexhRB3dMCKP2gPgl8kZTzGyLAqheyxSkjQC2oG0UOGO7Oq6o/hq7MsG4GaDTUM18O/rFSSdMStjgMJFAK+hMMCIN3eI35cJFO8WT5wu6lH2a4u1XPXmbAsC7e4a1F6Zc7ty/YQdK/j8gIzP8vEQJJ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4104" name="AutoShape 8" descr="data:image/png;base64,iVBORw0KGgoAAAANSUhEUgAAARAAAAH0CAYAAAD133KBAAAgAElEQVR4XuxdB5wURfb+Jm3Oy5KWJaNIzigmMCBmBQFRFOOpZzqznp7xPPVO7284z6yogOEUMaPCAkoWMAvsAktY4uacZqb/v696aramt2emZwEFmf6JOzNdXV31qt5X77169Z4N+/jSFi50lsS7T3dV7BjjbKrr4/A2drZ5tCzN3ZjsgOayeRph0wBoXsCrgV9sXkDT+COg2WziM7/abDbYRRkboP8nfgc08Z/4QfzODyzmDeiNZncADidsThdgt8PrewfrFe9XLk1zNH9jnbzvaQTcHnjdbtEW0Q7Rdr2t+uX7zHtsg7zl+6uW9DUz6LPQRA99/2mw2fU6BS0M4+R/j95x0T7N6+uTry18kLQUbVcv9WtAA40vae5eQF9lMQO9/U8LOhkrtiuVB7ZH0zxiIP3NFHQwNNhfpzeAGJqX/RNEEP9pmpwN/GoYY6htEAOpDKNvnvkIznkoahK0Zb2BdXEuka6+KRjQWhaVNG9JXsMv6tiQZgF0sweMncb+yHkmGcBmB+xOeDi/HU631+6ssdvtxV67Y3u1155v69Dpa2dK209S+x5VaiDqPvlqHKlWVappmmPPwjl3x9QXXRjfUNPD2djoQFMD4G4EmjQ43G54vR4BGJzQDs0hJjuZgL/rE0i//IzhnzDqoHPIlYGUiKLpddlsTsGD/Oe1AXYBHk5+gCZBR74nsFrfr/rgclqITx4vbPzX2ASvbwKxrTYFiDhh9cnrI6Xoi69ymx1epb1242xSJgtvEe/kBGK9gTwoH5YTuplmfnT1TX7jIApwkQCtI7MfkERflf54fXTSya8zmb9rglmby9v9N1jKh3ItOEYHxQDMIp/4fhBMKIHP13Cvgal8rCzucvwDJq2siGCpTCDRwxYgFjjdyXu+SlvODwMRNZs+d0kM4zjqY9wMgH6skXQ2LDiBgN5MT9/k0+eTeMbInvp7wPeJ23Z9AXYQKu2Aww7N4YDd5YQtJg5ajBNeVwI8cYlaY1x8YWNK1rzYjj1uTz58aHGrGN3kob0CEO2XZRlV2zbOc9WXDoirKXOgoQaobYDWqDORzU2EsIt/cnXUpQ+Pb1klpwsU0QdfEtonVciJHQjvPklETKbm5V6UdeiIbXdS8rADMXaAn22OgMVGH6jAFcX/DrEK6FNVXG4v0FgHL/+62XSvWOU4icREEpNQPgN4/BKJXQCRXWPfmsURQfBQq36LSS9bZnzIN4lEXwwiRZD6JQPoTKMzhL1FY5qRlauuvgoH4KuP59TVWx8Lmw/9hdTDZ33tCpCCfIxuI+F8dCZzqhe/No+9LqXqTfYBvFKvRKLmFd/rG1pF8vILrEZmlfW25IzAJpFW6nwJBHfZb/9I+UBNtInzW2k7l5TAi991iVtfi/g/uz42hnEUixcBHB5xj230+OpzcCFw2KA5HbCRD2KcQKwTWmwcEBcLW2IikJgILTYZWkxmcUlc7Lltz7xs8d4CSasApOKLlzNiGj1femvLhsY1VcJeXAKPxwHUU9zX4IAddmKI1yYkDF1Q0FchIXIKhuNfDoQXHo/QYfS+kLEVEdyUOeR9n+jucFKMs8Hr1EV5LwHJ64XT4RSILcA6KGP6SOjTHvzM5VMfbF4NbjSxR+CKKyQnN+B1e6DxH1dPAYp6+wVgiO96W/jeAPVMobhf5ZD8KVdi3+KjTkyjSCyfNQNZOfHI1FIVDJgoSpuMYj6HQqprpJxehz5efolDjqdkZGV8gzG6SgfjpG3RB0UFErPGx5A6AFKd1GsQ+E1RU14cexsBJJDzZP12zQeXPhDzIlDyDYBhuyq1cVz1ZwWPk8CKRCdp2NwPHYRVAG0GF1VyNGdfnVd8i6pSRNf0dKlQSPPEHiHBa3A4mvS/TqdQ5QnQTqcdjth42OPiYU9OApIS0RAfA2+bJMTFpcMbl1XekBg/OvGMq39oLZBEBCD5nz8d2x5pd8RV7n7AU1+EmJIq2Grq0dTQBGdDk5A4NE+TGHAP2BGHIDbp7fW44aVK09gArakRniYPmtxueMiEPpo0SxTN3VHVGwEGAoGJFza4OcjEY98qb/eQqD5GFsAhZABRmdewyhnFw4BJ7FsNbHZdcnJK4BB6UnMrWbNTTHBdGhHMJiaeDwsVFUZMvObFtOV4+QFOMr2YgoZyzffkqm5q45CAJCe5gpFmE6W5vT7GVCRBaStShTI/v/qlFylyU6T2cXaAgGJQYagd+p612+0tVBh9LCQD0xYkJTgh5zTbBaTW5H9Xs4JLwNJXa5+05VNN/XKrqXojK/LZU1S1V5FApOYsF5uARc4vYenShDqn/XNMoY0YYR/N5NwWNBd2uEDRTwCjQE/+9cIhgII/aQIsPPLdNmrfTXB43aBpz+lyIt4VD1tCMlxJybAnZ0HLTIaWkQ4tLQ3uuPT5lW7Hhe2m3Lg7UiCxDCA1c2d00OrKF8RXFR1uryyDt6QYtuoGaFW10JrcQKMHHupjznjYbTFobKpCY3UFaiorUVznwS43sMOWgDpHMhpigEYNaCBjU08jwJDUtFu0MKAFdknYOCQ0+AxmcmA8DuPK07wK6AbJ5u7SpqHqos1PanAQ6cWKaxfSjJv9UnR/XbLQq2upDzdzq2pf8MOBH1xUzUeZuL51ThXCmtdbFVh1qc7hsAsJTv61K4ZXKRqDoq1PimCjCXz6V4OMrACPpE2gPbSZDjo9lPb4xs8PLn5JvVmEb35GZ3Sn0wGP16uDrwIC6udm4cKgfuhrvJF3ZQ98vK2MqmIjbW61AlL+/gSOtRWGaknGQLqqTOY2GLVbqkpK66SkpbxA1mXzeuDyehCraYiz2ZHqbkKaw4uO3jpkeRuQbq9FU6wTDpsNcdBQh0bEeuyISUxGTEoKnEmpcGZ1ANIz4M1Iga1tp4ZKr+O89PNv+cRKn5sXEQulyz6deVxC3c6PY8p3p2gEjpIKaGXl8FTXwVPXINQHR1wMvA2NKK8sx87aWmyqdeIXVxK2JGSiPiEVbpoTXQ7YnU402R1wOl26ZOrlTosu1umSBUVFfQDIgNJ42dxgfdA5GT1SjfbddLWwK+rit1/3DwGXKkB4qQ4pbbAbV0S/Nb/ZGCnbJ3XlZvE1OIEFqBmY0Oy77K8qEjscDtQ31IN/9Z0IvXOsk1KTDhC6OhhgtPNJSsFapdoZjAAj3yP0c1r9qZ7K9yqAIna7WtBaShHcELPD49vZositt7d5rOwOfUdMBz25weJbzXWdrNksI42nUr1Q7SMKIOrEUfVHmt58Kz2NkYZdlpYSahCbmRkhfairqyKBc4SSl19bDqdWq+Yy9lNpPushDNvZBzdB2C20f4fbA6fHjRSbG32ryjDAXo2cGA2xWi0S4prg0Lzwum1wxsYjIb09EjI7wNYmC1r7ttAyMzUtuc1Tzgk33WQBFnw8Gqbk7s9eOadN1e4PbKVFQFERsKsY3ooK1FeVw9vYhLjYODRoHpSU12FVZR3WuNPxU0IGGhLjoblidJHf3oSGmkbUlNegtqoW9d4GxMbEIjkhEfEJ8cLw43TYBTMIsc9gLFObqM5Lu2FMVfxohiB94niVnR59Linbtj591a8rc+fFJ0JzLtC80wwQyq6E3D5WGyhsIOrWqaqj67DolwwME1yCWIttVx+8qqqG2+0WILx9eyGKiorhcjnhFeqbT4UTFnqdSQjK/ssvM+u/kJkDL9/2pA8QmiWhwNWcKqSwN3FCCgnIEUSi0dUutkPu7NTX16NPn76IjY0B+6GOuT42ujHcPw98zK9/1xElwG6sdECnkf7OZmnMTNKyiftGaaf5vS3VR6tMFThfAwGkhUqjdCTAYG3yMneTGx6PW6eZRxN2uLrGejQ2NiI2LhFxcXFISIiBzeERdsgmuwvxTU1oW1uBPo11OC7ZgbbaLsQ73HA5PHA3eZCUlIHENh0Q064zbJ3awpuaAXdGhw/iJt063kp/Q6ow5fPfOje1aMNsb/EeaLtLYd9diPrS3WgoK4crNgZeZwxqioqwsKYtPnSmYmeMEw0OOxJjY1FVXYOysjKkpqZi4MCBOPzww0V7ioqKUFJSgtraWjQ0NAhieDweMcH0SRYoqspJpP5V9X/ZSeNzYhopCG9cTY1Mqn4XK1MQI5j6uxmBzZm/ZUmr5dT+qbW4XC5Bu8GDB2P69OmCprGxsTrU+CQEfmZfnE6nAAphb1AkBqGKGTiRQMB/whAtJT3f+OhSh/lK7Jf0DKAof2edbG9lZSXGjh2Lbt26IT8/3wTAQk/bYGqXfMrsfihVzQqThJpHxnmm1mf2nPqbOmfN5rRZn+SY8S/Hg2OelJSEzMxMZGRkCDBZv349Nm/eLD63adMGNocTriYPYpwN6FldhQuc5chsqkB6lguoqwMcschs2xWx7drD1rEz0L493Gkdcl2Tbz4xHH2CAkjZV7OOjy/dujC2ZBe0XTugFW6Fu6gY9RXVQKILntparKu24f36tvguLQ11VFI8TlSUl6Jj+7YYPvIoMXE5SQgk7Aw7TdCQk9MIDpIo6qCoK6Q6SYMxoPq7yixGQoQCkL0pG7D6BFkmrbQ93MA1qxFeDBo0CHl5eVi1ahW4uocCv3D1GtvP96iAGowBzADcWFd6ejqmTJmCPXv2oKCgQFdlPJ59CiKRgkWk5YMBhtV6jOWsPiffawbUpCEv0pN8xr9t27YVi3ZpaSl+Xf8rtCYvtNgEpMfGIba+AWPqt2FsQj2StAokxdng9tiQnNkJaZ26QcvuAGeHbNSm5bybOPH6yaHmjCmAFH/1SsfkivK1rj2FKdhVBG3bdjTt2YTy2mokxNhRWunBgqokfJiUjeJYO9xNdlRXluOInoeh76D+2LazEEU79wiwqKurE5OanRSil7JCmjF4KMY2goNR1QnFmIFqRbNxNSRxlNXarFwoKcLsXmvaEAzMpDQgmTs+Ph5dunRBSkpKs93HoJoZ3x+s7ypdOWaclGYTPZTKZQQajj/r4crI5/idUokEkUiALdSqH0wCMKs/lDRjtrhFCh5mEoRRKgkFvGZgE0zSkxK8lPT4btKYEkrH7Gxkt++Itb/8goqaCiSmJCMWdnSqLsZlWjXaO4qQHutGo92JtNT2SO3cG8jpAC27C2qTMu9NnnTTQ8HGpwWA5H/+eWyHuvwfEsp2Hu7dvg22wq3QCneiomY3bDHxKKuowbsNbTA/uZ3QsWqq65GUmYLRR43C9t27UFFRibraOvGvpqZGgAeBRJUuzEDCTJwOtZqbMagZwFhd7cOBTzipJNh9Y71G0IuEcczaaFQrpPphZKRQwGycqMEmtRkAhQMllRGpdkl1VUqWZkwcirGN9LJSNlwZK0Bi5b2RvidS6cMISCptjYAnpRIuADEuF+ITE9GxfQdkteuAFUsXIyE1AU7NhRRPPaZ492CQZzvSEuJh0xqQmtEZSd17Ap07w94x212VkDMqdfyfvjVdRI0/ln36yn0p5dvuR+E2eAsLYd+2BWVlRXC6NBSXN+Ct2gwszOqKRi+EanL88ccjOTkZu3fvRlVVlZA4+I/gQTuHVF3MAMQogZipH2YTdG9BgX22WocZiIVimlBSSaQgFApAIwGeYNJTOOaP9B3hGMhqfa2ppzUgEAxkjVJCOEktFFibSTKRgKbxeaMUZAQR1Xalmgr4mSokebVHjx5ChST/JiQkIK2hGufVl2CkfTdcSW7Y4UJWm+5I6Hk4vF07wd6uy25Hz9Qc29CrmlrMYfWHbV+8nJFVWVUSu3MTtB074Nm0HrW79wAxbpSX1+Gd2vb4pE1nykYo3LEDV155JbZv346mpiZhHCOASOCoqKgQKovYWfExbDDACGarCCdlWGFIK0ChrrhW1JI/AoBI2kUCeOEAwCrjhwMuq/WYMVMw1TFU241S4d4ASDBJRX1HayQPszapv6nGbf6uAosEEraNxlaCRlZWlpAGCSTO+HikN9XjYnchBmulSEig4T0JbbJ7I77b4fD2ykZjYodn4yf/5bqQAFL60X/XpBUXDrbt3AZ3/gZ4t23DbkcF4qo9mFuXjHfic1AfE4sNWwpx5+13Yu3atUI9IXhQ2qiurhYAUl5eLsCDRlTVSGYmYajgYhUwrDC5ERTCTVqr745UKoiEQSMpG0yqCMfkoVbLSJ5tbdlIwMHsHVaet8Kssu5g0kAwNS7Uc+HqtAJixvExgqT8biaZqGUliMi/5EN+5oLOnRlKI2lpaUJDKNiwHq6EBHSvb8A0bEV3Zx1iY92wxWeic88B8PbsBluHTihKye7e/qwrCwJ4QH7ZsfrjNm02rityFm6Ct6AA2LoZlWW74Y7VsHVnLB6Ia4fK5AwUlVVi2vhzsausVEgelDSk6kJ7R3FxsVBhpMoiGVfaONTvZqugVYkh2GCo0ozZ5AgGYq1lyEiYPlzZcPetMG0kdRhXXiv1WykTDKytMH+4+q3UYaWMGWPuDQCEA7tQQGVsi7FsuO/BgEO2SUonEkRocCeAcNuXYLKlYDMaeQzEXY/B9cU4316ELjHV0FzxSG3TCamHD4a9Ww4aMrt+FDfp+rNNAaTis9e+S9qdP8hWsBXalk2o3VqAOnsTqssb8N/GNvgutTNq3A0YMGCAEH8obaj/CBrcMqI0IsFCShfq32C/BTTKZPszmJpjrNvsuxlQGSe5ynih7hknisqEVpjXShnjOyKVpsIxoUoPq8xmtc59US5cm4IBn9XnwjF7JPfNwDIYWKj1hgKFYP2wWq9ROpFSiNypYTuoylAC4a4dfXI+++wzASauxgZMrN2OkTG70TYxBnAkoG3vQYjt3gPerj1RY2+TmTrpCn9sEbELo2mrXdo7uXXYvcVhK9iCus0bUFu8B14HsLLIjn9nHQHNo6EJGs4880whZRA8KHlItYUqDO0h0mEpnHQRqcoQrnxr7ocDrWDMYEVKMns2UvCIBMhay7iyTeGYL1z94UT+UM/vzbtb86yVZ6ys+sH6pD4bjulD3Tejabj6jNKI/M7nVGfNmJgYARgEEDqi9e7dG++++y5S09uga0MRrreVICu+Aom2WMRndUFm3/4AAaRtl+dTzrn6Gj9/80P5vLfvT921/j7vlgLYNmxE5baNcHuaUFLtxb/q07AupSNq66pw3nmThH2DqopRApHepValDzOAscLQkTBvKKkl3PtDSTJW2rkvAERtQzC1IBxjG/sRbPW2Uo+VMlaYM1w9e1uH1eetllOZMpQUYXZvb6QJWV9r61AlEQkgqjRCTYKe4vQV4WfaLdfn5SHGbsN5jUUYja3ISHHC7spAx979EdPzCHg6doZzyu1+9w/xofG95/JsVRt7aRsLYMvbiNJd2wHNiW9KGvCf9MPQCBviXHE4+ZSxQkWROy6UQPiZhlNu46rgoU7ccIzcGlCwwqDG9xqZJ5y9RAWZYCtspFLFvii/N2BipFu49oR6VyQMGA40rDKmlXqstkstZxxfK3WYlWE9qlOXrFcyruQLuckg7RNWJItgQBaMduo7WUa2S76TwEGPVaoyiYmJyMnJwdy5nyMpKRGZTdV4vG4zXFkOuGw2pGf3RurhvaH17InGXqO6x40cK4ypNm31apd785I62651Dtv6zWgs2IiK2jJUNHowY4cTuR0OR0NjPc4792xUVdcKA6mUPggelEj4jyBiBiDqBI0EKIJJAKEmfDA1xiimW2lTpFJGOEaMtD5j+X0JGqGYUO2HEXCtMJUVBg9XZm/fY+X5cGXC3TdjZtKOhko6zFFFkOChzj/uenDnUjoAhlIhrYJKpADC8nJ3tH379kKNIYjQsFq8qxSFu7fA6YnFn7QNGGovRkp8DFxpndC+70CgW3eUtz38s8xzLz9d8GjxN3POSS9c+4F9y3p48jejrnAzmmrrsKPWg0fsXVGQmIyqklJcftnF2FNUIjovAUMaTXlATh6EM676wZjaykoYKeCoEoPZ59aAUrB6rLTfKqOGY6i9AZ9I6j4QylphXLN2RvJcuLKh7oe7x1WdW6Vyx4NAIdUHtpuuDfzOBTfU4cRg0kak6oxaXlVjyK9sIwGE4EFVhlJIVtt2yM39FHGxWRhSth7T4kvQhmqMMwXZfYfA1bMX6jv0qE2YfFOi4Kfyj155KrVkyw3eTRth27AJxbs3o8njwOqiSrzUbhDKNTe65hyGnr26oq62Xmzb0gZCEKHdgxIJD0fJk54qgEQCAFaBxgpDG+tSV4JI2tQaxt1XkoiZxKGKwy2P4R8I7L93bQjH2KFqt/psuHKtvc/nCB7S94l/pROlbDeZlq4PvPiZvBNpn/YWQPi8BDe2hVKHNKYSRLLatcWKBcvgjvcip6oKN7p2om1iI2KccejQvR9ie/eGvcthHvvk2xgvFLbaj174Kr604CSs34i6vLWo3FMBN9x4sywGX7c7DMXVFbjoootQsqcYtXW6sxj/SdWFf6nKqLsvZgwsCSUZIxLA2NuyRslDqlrBBsMoxhulKitsYhVIrJYL985QwBiOKcLVvb/ut7ZdxlXVCPStUb2stCUU83L+08OTKoquwjDcghd2u0PES2EcEIcvMpw8GyYPmVqVqCJVaczoJO0gvCfOycTEoGPHjmInhn4hySmp2LNrB7YWF6NDQwMu8GzB0LgqOOIS0bZtVyQPHAB7Tg52dh58RMfRE9bZ6j/47zr7jnWHuzZuQV3+ZpRVl4hIY4+gPTanZWP9xg3461//im1bt6K6pkaABwGD0gfFMKovJIQ8WWmmJlgFgEjsG5GUtdqm1kg3wZgrEmCIpOy+eN/+AoRI67XCtKooL6VcY4iHYAAiXbiDxTBRF7VwbQ/XVkofbBf5gExZV1+Pbt16ITEuRWwwFBXvgsPJE8hOIYVQCuC4k5+MV6RSRrC2hwIQ1aBK4ynPyBBAkpKTkZmajCUrViHWpuH0PWtxYmoNUpMSkZzWEZn9aQfpjNKOh1+ZNe7Sl20Ns58twZafMmI2bEbFls2oranFnqp6PJ7YC8XxydiyZQsuueQSv6s6d16oxhBA2PmdO3f6vU6DrdShAMQoqltVMYwGKvndjJhqnValiXBMHe6+FTAK19ZwkzrcfattDFfPvrgfjgHDifJkTqoFkfRJzgkZtCrSFVxtUzimpvTBMowKxr8paRno0vVwEc29oaEOa9f+jNr6ciTExYtqZYgE+k+xvMoHxneFe7eRh1TQNYKktH3wGX4mbTp16iTsIPyXnJyCDh3b4qMPP0VaWiqGF23GeSll6JAUi5i4DGQPHArt8O6oT+v4n8TxN1xva3z3342ObXku27o8FO8sgKcS+LWuAa+n9kZ5UjJSk1NwxBFH+A/JEUB4io+qC4Fk165d/oGVK4MViUOWkZ0PpdqYMePeAoiZVGKcxOEma7j7Vt6xP0HESvv2BThYqWNvAITzimqBFYY2lpHzRI1HYyxjxoBWpAJVVSJwsJ1y9yU+MQVduvZGeWkJduwoRGJyPMpKiuHypR6RthDyEy+zaHzhJCT5/mAAYgZKEkBYtwytwK1cSh/CmJqcinad2uOzTz5FWlISDqssxUUJO5GT6ITLnoTs/kOgHXEYvGmZH8VMvuNsW9M7j2nOTfloystD9Y4C1DU6sby0Ae93GoSixiYcffTRAiCIlFRZqL7I3ReCCL1SeZ9XJAASjrmsgJCVVd5YjxF4WtMOdXJZZVKr5SIFMSvMG6pOI2NH0s69AQUzRg/WFyl5yB0Nq302tk9VHdSFywwsQkm0Zis8z5fIEIO839DoRXpmB2gxMfA63IiPdaB0+y7YmWpB04QEwksCiFRpzPpmRXKyIsFISUeqdpQ++Jt6uI6GVLq5L1++XIBhp+pqXOPeiI5tYuG0uZDdpx8cvQfAk5W52DnpzmNtnpl/1+ybC9CQvw7VhTvg9mr4pMSN3B7DsGV3ES6++GKxy0I7h3Qco/oi1RgCihzgcOrB/gKFcEASjil4P1SZcM+HA6Fw7QvHEFbeH66Og+m+kWE4kcPR2AqYqbsgocqHq8vsPiUQSknkBf5rcntEmMCkrHaITXDCU1+D2rJyXzpXfTeGDCz9p0LFmrUKKsEkFlVSkaoL/0oJhNu33M6VUgi/M0Qm7yc11ePminXomuECXC7k9OoNe59BsLfPWmybdNexNs+MBzX7pgI05uWhalcRmppq8W6FE6t7jcTPG/Nx/fXXizMu8rg+gYNSB9UY/lWjjZnZGqysqK1h3kjAyIyBzVSgYEwWqn0q8odj9HD3I2HyfVlXJO/d32XNJCIJIKHeHY7p+SwZgowbqXRhVBHUd8l7NJ5SCiGI8DMTPTFKvpepx+xMIE+/Cz39p1SnZMCtYNJQa0BOShmqiUAFFlUKkQBC+nbu3Fls6VICYT8oNFBgiHF7cF3JD+iZ4RR969S9F2x9hsCZ3W6xjRKI+40HNPumfDTmb0D57j3wNDowq8qDH3oPx+rvfxQ7MIxjaQQQqi+0f8igQcFWcTMVwgqoBFu1JbH3FkCCgUprQER9JhLGDlY23ASXqzFpIcV69a8a+0GGtlMjrfM5TgZKlZwsclJJ0ZzvJ6NJpye5WnGnQf1dMiX/yrQO6vhQTOfKLL0e1QBTRiYMRXcZVT5YmWCMZqQjV3mpOpjNQXWltvIu43tJS+kLwpQRTE+hMjTbQxqwHTKOTrj5orbJDBSCSR1q+9V2qidyOS5ybHgiVxpSaRDmOG/cuBHxTg1X7v4R/TNS4HB50LFzTzj794Erp4tPAnnzQc2evx71GzagYg8lECdmVbnxc5+jsGr1GgEgW7duFaKW3IHh1q0EEDbI6EQWiqEiZfxQTGY2yOEGJNz7WyMN7WsAsbLKqxIUP/MwlLSqk+GoZkqPSP7O+/zOsSMTce+f1neWlc9xcvOfTAnAiSSNgpQ4+R6CDlcp+g3I+jj+Mpgz7WNkDgIH66JYLG1k3M4kg6mGPCt9lau6maExFNhKxpFlyBSt3dI1AykjCEophDRjm42ShbQ9kIbkJxW4wxUZQkIAACAASURBVAGWKgWFa0sw8JALhFxUJICQPl27dvW7s3PcOabr1q1DrF3D5bu/x8CMVDhdTejYuRdiB/aDPbvzYttkqjCUQDbkCQCp3F2M2iY7ZtV4sa7vKKxcsRJ33XUXCgsLWwAIJxQlELn6yFUxnHRhVB2CSRpWmDIcGFiVJqxIScH6Z/UdrQG7UMzFNkvwJhBcccUVojh/I8O+9NJLYgteOvj9/e9/F4z9xBNPYMKECejVq5d/NVT7T6bn5H/ttdcwYsQI9O3bV/gxPP/886Iu7siNHz9evOPnn38WR8BPOOEEERuX4PHvf/9b3CMz0Rh33XXX+Ve5FStW4MMPPwzIT2MFQFiGTGnm+m1FWpOSktz5CPZMOJUh2H3J3KS99AORuzJSMpOgyTGQqU0kQ5vRIBKQCFZPsDokkEkA4fNSAqEaQwAh0H/33XdIio3FxTtXYUibFMQ43Wif0xNxgwggXXQA8b7+gIYNugRStbsE1W4HZtZ4kNf/GKxcuswPIFRhKIFQ8uAqRgChD0goBzIzplMHzyrjWgUntZxRbzUDtmDqUGukGFl/KBXLCrOEe7dxdWF5OgLRV4cMJk95cpI+99xzfi/hBx54QIil/O3qq68WZRctWuQX6VkPx3LIkCFCmvjhhx8EEPTp00fowwSQY445Bqeccop4x4IFC7B06VLx/EknnYTjjjtO2MSeffZZP5ARPAgi9BdinXznY489JtThUMwaDGxVVcYoXQSjLctJCUuu+Ga7OeHaE0zlMj7H7xK0JW/I90r1RQJ9qDZbBRV13hnnRrA6pBSmJnUjgMgoZVTF6FhGwE9NTMKFhSswNCsVcc4mtM/uiZgBfWCnCnP+X4+1eV6/T0ggtXmbULGnFHVuL2bWObC57ygsXrYUd955p5BAKHbRgCrPwPDvjh07/Fu3Uo0xY9RIV99QwGIEhtaqHOpzeyMVhQOqSCSXSMFDbptnZ2fj8ssvFyoGGf2aa64RDEqgf+GFF8RnCSC8TwBh2XvuucevXsh3n3XWWejfv78QX/kbAYSSJuvq16+fAI/Zs2eL7Gdy65ESCMGFc+I///mPeB8lnAsvvFCUefLJJ0WbODFpkGebeIXa9jcCsvwe7JlgACDtQZEyqxljhpJAIq3fqN5EKo2EKm+8Z2y3EUB4nwBCdVOqpwR8buUmx8XhgsLvMKRdDBIcQBqdzvoMA7rlLLZNNgJIUSnqmryYQQDpNwrLli/HHXfcgW3btolVQzqRUb9WJRBONPkvErAIxjChVBMzhm0tiEjm3hupyAqARAIiKv1C9UuudCxPALnsssuEBEHAHzVqFE4//XTBoGT0d955B/fff79g/pdfftlf9t57723h3Tlu3DgceeSR+P7778WYEjSowkgbCg+AEQA4F1gfy1B94T/OCQII58rDDz8s3s9VbO7cuSJL2gUXXCAkltdff12AkjTohQPOYIwrn7Oiepi9o7VSh3GORwIsKnAYValI6tkfACIDLdO+RYMqJUwVQBIdNqR2yg4OIOU+AJlZTwA5WiDQbbfdJiQQTgoZ/4MAQn2XKozqXixBJBhTWVVZwk2oUAATCYAFAxC1/eHaYhUcrNQTSduNAEIbCH+j0Zs2jEmTJgnpgVdubi5OPfVUMYYEkKuuukqUueWWW/z5dOWEnDx5smB2Ag8v2kComjz++OMg4HBy8Xr11VeFsZX1UH056qijhIRKFYa5b4cPH+5Xb6UxV+76EGj++c9/+r1Lg9EmHIMHE9GN0kNr6jdTTawCh5n0YpSozPq2LwAkXL1SnWJ7pArDz8xqSADhP/qBUBrRASQWU7bpEkhQALHl56E+fxPKBIB4MLPBic19dQC59dZbhaoivVA5+AQQiqsEEHUHxqgWGAlulfHDMVskkks4BrdSV2vbY6X/wURf+XuoyW9UYfjM3XffLQyOXN3pw0MvQ4rxcreFDP7nP/9ZSA4cU3nkXE48Th5e33zzjbBfHHbYYUJ9oWRBsKCkQ58Blv/iiy/EHKH0ceyxx4o5QRWJUhDrlye35cLCNnBist1z5swRdhYrIKDSIByoqPeNtDMDBavgIp9VF5dI2mIEELmjpPY/EgAxa08wqUStNxyAcHyoanLsly1bJoyoU7atwdD2cUhwaEjL7oSUPkNh86sw3IXJW486JsEmgLibMLM+Flv6HiNUGCmBcLJxQlDyIIjwL4HF6MauEmRvJQ4rzG32Pkkw+XwoAIjkHVYBMBwohAOHUM+rYrsUgbkLw5ALBAOqKtLYSGs6bQ+8JNjQiEobB9Uc6rkyOpacfJzYXCC4C0M1iNII1Y3p06f7DZ/cxSGw8H0//vijKE8bCOcFDa68R7B55JFH/HYSyXgEL0oxVIUIZmreoHAMGYwukTwXrqwVySMYo4b6vbX3IgGVSACE9cpdGH6WRlQZ3pBAsmTJEqQmxGPy1lUY2i4RiU4P2rTvjLiBw+Do0knZxs1bj/r8DSgtKjmoAcQKY0YiTbQGMMLVHwpgrQKPsQ75TtVZTPXPkeqO6mBGQJGSiZQi5aRStzvVHQu5/ScXDTUPr+okprZPGuzkDhHfQQmJf2V9kfQ7HADsDchYEf8laIdqc7h6jM+G6tOBBCAJDjeyOnQJBBD36/drjrx1qN+wEaX7WQIJxuCRSAFWGDAcEwcTiaWoHe4d4ern8/uqjBXmIiNKd29KFOr2oWyLBAvVM1UyvRRrZf9p6JRqEJ+XNgz+Jbiokbak74Nsp3oozAhMlEqk4VWCGr9L6chKX8Mxmxndg4n76vusSB6RAoOsP1ybIwW9SOoz65ccb2sSSAImb/0WQ9smIsGpAki2vgujA8h61G3YgPLiMtQ1ejGj1oUtA0dh2bKWRlSpvshdGDMbiETpSIAhkrLhJI29ZV7JSEZVKBywmE0EK20x64+VlS7YxIvknWar4d48H8nqKsEtnFQR7r4ZHSJ5RgVQMzUgXF2RMHQo0LJKu0iALBSASL8ULgL0RKXaohpRqcKkJSRh8tbVGNKW27ga2nTshPhBQ+Ho3HGxbfLfAgGkoqQcdY0aZtQ6BYAsXboswAYit3GlHcQYTGh/2Dz2lf3CODjhmMRKX8LVYVUSCQeIVlbmUGWstHNv36GutsEkvNa+IxwDW2U8q0BjRRqxCgStBRczIAv2WyS/S7DkXysAkhqfKIyog9u6hB9ISAChEbWhCTqADDo6KICouzCcLKoTmVW7QaQSx74GknBMZSZFWe1bpGC1PySJ1khLrWVwo6i+N9LT3oCBsR3h+mN1JQ8HYK0FiUjsG5G+I1TdEkT2CkByOi62nW+QQMqKy9BACaTOhS2DRmHpEnMJZF8ASLDVOVJgCbfKt6Y+o2it1mFFMjGbuOEAa3+DSDhmsiLBhGOkvXmHVekg3DustDESxo1kdY+0D1bbESl4hGtzpABy/tY1GNLOhUSnDZkdsnUVJqfDYtv59xpsIFRhmnQVZuuAo7B0qfk2Lh2LpB8IDWrSZhDM9hHpym0mAst3GFdW1U7Bz3vzrkiYuLVAEg7wImlDOGbaV/dlX60wZ7B3BhubfSFxqHVYaaNaxioTRwoOwZg4XPustqe19cidLz4vjaj827NnT2H/ULdx6UiWEh+HyVvXYKjPlb1N+66IH9QPjpxei21Tbv9tACRSacNYXk6+YAClSgyRShxWJAOrdVqp62AEkH0FROHqCccUoZ63+qwV8Ai1glsFK6tAYKU+q6pWuHar9o+IAaR9LBLsGjLbdUHi0IGwd+q52Hb+bc0AUpufj/KSctTTBlJHCSS4EdVMAlEZwyrDhWOmSOsJtcqFY+7W3A/3TGv7F47R5H0r77da14FQzioIhGOUUFKQFYYNV3+4draW4c3mb6RAFO7dKogYJRAZUEjmiFElkGHtYxFv10AJJGHIAHMAEbswPgDZNnAUlgSxgYQGEKoR9oAx9BPGBtjgT+ztK8ODeMGnr5FJVGnE7CkzpuIzjBDFtwe7rDCjuXokYKJV9Vp5ZzjG3hd1hHtHiNEBoEX8eCSMEikYhKKHkbnkd010wXo/9ieANC86bI/NJOxBpL+za0xrpV9mAEJjKk9PmwEIPVEnbVmDYe1jEG8H2rTvgvjB/XUVhhKI5/X7NRsjkjGkYUm5bkStdWKzAJCluP322/2H6biNKw/S8eAUj2arOzB2nsq126DZ7CJ4rLy8dKUWTKYJAPHavOJbM5jop3k5kIwZqV7id1/3WZ41EHHE8wyq47N7aF6v3/4hVR0dmVifeEpcNptus9E0ZguTvymtYd36jAq4LyeNtMX4nxXvbx4cG3TwZDnhfal5/BXp5XxP8ovvPabA5Bts0VfRXp0Ksh+aAGO9OjsYOq+Zai3r058Uv9uA5p4DNg6OaK/eHJX+Gl/iGzcOqP7dV15OSJDuen/F877KZHv8zOkjkgAP/7M6NfR36x2QIxb4Hv0J0WePgdFtvt74wgeKPop3eAGteSHT6Sc6KAeL4ZfoJid+F7X42u/vteiTPt80r54ICl69kGiFb0GUdWu8x7nOeWnTYNfkPOMcccCr8X3Ns14sbCpIiLmu01MQM6D9HtjtTt31n/UHzFA2y9d4fbr7+UMHDI/kPEBkyvMIeksJRAKItIHwCATPwgg/kEQ6kuk2EEogVGEogTg60QZiAiD1PgDZOuhoLF68JCiA0IhKAFGNqAUFBc2zOPopSoEoBQ4oCnTv1l1gksZUmz4AkSdyKYHsNYCUlZajoUHDjHoXtg4ahcVfBwcQeqLyMJ10myZqbtoUBZADasZEGxOlgEKBHj26w6vZofly08jo8PzbagARruz5eeI0bnlxBerdXrxZ60DhoOPEkW6exjUe56cnqjyN2yyBAAUFm6MDFqXAH54C8qCiUKuCuA4ciETo3q0LPFSafKk0pfQhAcTcBpKESVu+hTSiZrTLRsKgYXB2ydFDGsqzMNyFqSiuRL1Hw5u1NmwfdDy+jgLIgTgPom36nSnA6GyMkbJw4UJ88sknItjSvrp4GJIBjeWlglW4d/CgozEFqPqMDiC08enA1xoAyWxPABkBRxfjYTohgUQBJNwgRe8fWhSgqi4vGlEZyoAHz/Lz87F48WIRVImR6BkvR15kYhm5zSq1GGuH8Vf47Lx587BhwwYR4Prrr7/GoEGDWlTz4osvine///774h4Nn1OmTBFxXIKlrtgvANI0/T7NSRWGp3GLKvZCAtFQULDFKr2i5aIUOCgocPLJJ4tQjrwIHo8++ig++uijgLYz5myHDh38vzGItGRsq51kqoyZM2fizDPPFADy0EMPYfTo0SI6uhmAMNAT49XyPR988IGIzD9s2DARfpLvZxoP4xUKQBgESiTXTk0VIQ25C0M/kNSEQBUmU6gww/WAQkKFeeNezbE+H3UbNqG0pATuJhverHVi26Cj8fU3iwNsIGpUdiKz3IXRt3KjNhCrkyVa7uChAANBv/XWW6LBVC2Y1sIIIG+++aaICMeLYRoZAT9SAJEUYYoMAggv2iAlgPhdEwABVtzxZNR7vke9x+cYn5bhCM0BRN+9NnqiqkZUGROVdaTEJ/oiksUgzuYVjmRJQ/rD1qnbYtuUuxQAyd+I0rIyNDXwNK4D24Yci6+/bjaiUsRSgyobAYR+WpuiRtSDhzOiLbVEARVAGGRp4sSJQlJQLzMAoW2Eao2M3mbpZYDIsWMGIPL5++67T0S3ZxDkYABCaYLJsYNJIPRlaQ2AxNs0ZLbvYg4gtfkbUVZaiqZGmwCQQgLIN4v9QZXDAQgdkKIqjNVpEi13sFBABRC2mSkpmOpEZmVk9HmqGv/6178CJJD9ASCU+Kmm0FbCnRMacZlQ7JlnnhGqi7yYp4eR+M0AxE0nM58RVXVlDyeBcBeGEggdyQwSyH2aY30eCCClJaXwuAkgTtCR7JvFSywDCL3jNkUdyQ4Wvoi20yIFjADCx6hCTJ06VaSvoO2CHtrykirM4MGDRYqNSMI1so5QEojcOWE5psi4+OKL8b///U+kMKVBlQGraY9hwGzaRPalBDKsfRzibV6kt+uM5MH9YcuRKowIaUgA2YDS4nJ4PIwHYse2QcdhkU+FIfLJxFJ0ZZfxQFRPVLpTF2yJOpJZnJfRYgcJBQgg/Ge8uANDACFfqBdTXFAqaK0NhDsp0uaycuVKsZvD/D40cNL7W17c7r3hhhv8Wf5om2GqUub1oZRkdnXr2jlgG1d1ZZdGVJkb129ETUrA5M3fYljbJMQ5PUjp0BEZfYcD3bIX286/W/qBcBdmI0qKyqIAcpBM7GgzfxsKMA+O2XXaaaeJpFtSdVHLDB06FNdee+1v08AI3mIEEBmRjH+DAUhaUiImbV4ZCCD9hgNdfQDS9Pr9mjMvCiARjEO0aJQCByUFVAChrwglEJl4PByADG2bhHiHGykds5HRb4QugTAquwCQ/HzU8TSucGX3CBVmx5DjsWjRN8IGQlWFFmVjblx5GlfoeZqGLVu3HpSEjTY6SoFDgQLdunSFG15xAlgCiFRjjADCjIYisVRSAiYVrMSwdgQQDWntOiJ50DA4Omcvtk252wAgReWo9zC5dmsAxIstW7cdCuMQ7WOUAgclBQggHptm6soeDED8Kky7JMQ5NKS364jEgUPhDAYgDV79LAwlkIULvxaOZNKISj8QmRtX+oFQ+hCOZNDw6AzdASZ6RSkQpcCBR4G7po6FlyFSfH4g6lmYYACSnpyk20DaJSLOrksgSVICoSeqqsKU7SlDo8aQhnYUDjpWqDBmp3G5C2MEEGheXPH05wce1aItilIgSgFBgVdvPAMeBvMSgY4CD9NZlUAy2mcLCUSoMP7TuPn5qM3LR9meUjRqdsysd2L74KOxcKFuA2ECKdpAjBJIYWGhP6AQQwZO/3xldKiiFIhS4AClwKXjRgoVxswTVQUQurJzO3f58uVISYzXt3HbJQsjalK7bGT2Hw50Z2Y6uY3rA5DyojI0eAkgDgEgixYtxi233BIFkAN0QkSbFaVAJBSwAiD0N6HvCf+uWLECqYkJPhUmFID4tnEpgUgA2TGEEkgzgNCV3bgLE5VAIhm+aNkoBX5fClxyyogAG4jqSMbTvTKgkJRA6MiWQgApWCH8QOJdXiS17WgigQQAiE2oMASQRYuW4Oabb/ZHJIsCyO87AaJvj1JgbyhAAFF3YYyeqGpiKYLJt99+awVA7tVseXmoz98EpnVgSEMdQMYI11iqMOoujAxnSLfabdu2NdtAbMD0ud/uTf+iz0YpEKXAfqSAkECYcoVR2hUjKn1CpA1EqjDSBpKWlIyJBSsxvH2c2IVJ7tABGX2GAz066Y5k7tfv1eyUQEwAhKf9pCMZff4ZD4S7LwQR/g1QYaIAsh+HPlp1lAJ7TwEzAJEOZUEBJDkFEzetCAEg0/+m2TdsQF3exhYSCAGEEogxqLI8TBcFkL0f1GgNUQr8VhQQRlR6bHnd4pXyLAxVGTUiGY2olEBoA0mlBLJpBYa1ixUSSEpHHqYbAXT3x0S9zxeVfQNK95Sg0ePCrEY7CgePxiKfBEIAkfFAgkkgjEj2elSF+a3mQvQ9UQpETIFp40bAq4nUbsKVXXVnVyUQGZFM7MIkJWHippXgcf44B5DSnmdhBgJdeyy2na8k12ZU9rIiAkgsZjUA24eOwcIFugpjDUA0vD53VcSdij4QpUCUAr8NBVQAMUYkMzqSZWRk6Nu4SYmYuIlpHeKFK3tKu07I6N8f6CpTW77xgGZfvw4iuXZxKRrcMa0CkIPNkaypqREuV0yLkauqrMCPq5bj6BNO8d8rLd6DpOQUxMTGid+aGhvhimn57G8zDaJviVKgdRSQAEIjKi+ZWEo1osp4IH4ASUzExAIdQGLtXgEgmQMGNAOIP7FUXh5Ki0vQ5IkTAFI4ZHRYCUTdhXHQEzWEClNTXYWbLhmPPTsK4XA6cdvf/w9HHndSACX++ueL8Ov3q+B0xeC5d+ciq11zpGsWfO2Zf6JX73445uTTxHO7txfi+qlnBtTx7oLvwlKXgDDhuAH46odtcLpcAeVPHdIN/1v4PZJSUv2/nz3qCNz64OM49qTTUVFWgnOO7osFv+4K+55ICtTWVOGayaeiorQEDqcLN9//Txx9wjh/FXW1NbjxorOxZ+d2xCUk4oX/fYnU9IxIXhEte4hTgADi8TJvrp5ZV56FCQ0gCZhYsBpD28cKAEltl6MDSLdei22Tb/MFFPId5y/dQ09UL95qcGHn0NHIzTXfhZFGVAkg+oE6YPrnwbdxT+zXEU++/gF69RmA4j27cNGpR2H21z8hvU2W6AwZ+oyJUzHliuux7qfvBNhIJn3+8QfxwcxXRULsux97FsefooPGsoVf4umH78G/XtKjZvPq1LVH+GmiadiUvw7dDzsioOwjd16HMyZehP5DRwb8rgIIb2xY9wt69u4b/j0RlJg67kjc8fBTOn1278BFpx2Nd3PXIKt9R1HLCf064h/PvoFBI47GmmVf4283XIb5P2+P4A3Rooc6BaaNHQbN4YLmaWoRVFk6khklkJTEJEzZuBwDO8UjFjZktOmItEEDYaMKw+TaugTiOwtTVB4AIAsWLBI2EO62qNu4ZgDCoMqhbCBudxOczubV/qFbrxYqxJ2PPI3ykmKce2y/gFX9xH7ZmHr1jbj0utsFuLz20SLcc900TLjoSj+AzHjhSRTkr8PfHn9+v84NI4Dsj5cZM5DdMPVsccr5yTc+wNuv/hdzZr2Kt+c125imnXEMrr3jQYw49oT90ZxonX9AClwydji8dubG1f1A1KDKwQCEeWHGF6zAyE4JcMKL9IxOAkAcHTovtl2qhDRkTNQyA4AEk0CkH4gqgYQDEON4/O36S9HjsCNwyfW34/X/PoFlC7/C8+/O9Rdb8NmHePu1/+KF/33h/+2GqWcFAMg9112CgcOOxMRLro5ouGnDOPeYvvhkZb547owRvfDWvFVIVtQW/ibvGwFEvad+Zl31tbU4b/RA/7M/rFqGv113CWhbiYmNxZwlaxGfkBC2vReffjSOGDgUd/3jaUw7/Rh07NwVjzw3w//cm8/9H9b9/D0eftY8/mXYF0QLHHIU4DZuk1cTKoxVAElLTMa4gqUY0zEFQB2SUzvA1aMnktt2rl22s2qTzSOMqOtFUGUjgKgSiDEiGUEk8CwMt3Gt7cJwtT2pf7ZgsoTEJNz3lyvQu/9gTLm8OY4kGe7i047GB4t/DgogU089CpXlZdC8XhwxYAj+9sTzSE5JCzsxCCBjB3X2Szxj+rTHR8vWITm1+Vn+JlUoI4Co99TPfDFtFacN6xFQ94dL1wpwamhsEFKYlVwhJ/TtgLmrCxATF4cv5ryDZ/5xjx+U+J6LTh0Fu8OB1z/5Jmx/owWiFCAFLh03AvVeDU60zAsTTAJJS0zEiQXLMbZDMtxaFZyxaXDkdEFSfCbWV3rhV2FqeJy/uBxNXmBWgwO7hoxB7gLdkczoys4cFPRKpQTiDyhkA974whqAjB3UBTff+xjGjT9fjOxd10zFUcefjLPOn+Yf6dqaalw4diQ+WPJLUAApKykWuURpG/n6q8/w+L23tAACs6nzWwPI56sLEBcfb2kWsy8EoDv/8bRfVeODBKq2HbIx6ZKrMWfWa+jWqze2bd4oVLvoFaWAFQpcfMpQeG1O2ExUGG7j0v7Bf/QDoUv7qlWrkJiQiJEbl2Bidho8WjkaXHFI79gVNfYM1DgzmwGEEkjJnlK4CSCNzv0CINwevfHic8Sk79rzcH+f/37bNejQqTMuv/Eu/29bNuXhb9ddijc+WxIUQIxEu/Nqht+34dHnAzOHGcv9lgDy5Yf/w6N/vQHtOnYS7erS47CgY/3L99/ixovOwYvvz2th4CWwzP/kAyxeMBdX3HAX5n06G00NDbjy5rutzJ1omSgFhATCiKher7uFChMMQJISEzFigw4gXlSg3hmHjOyuqNRSUKWlBUogpUVlPgBxYdeQ0RFJIICGN79cHXSYli74Ao/d/Re8t+iHFv4Xs2e+gjf++wTmLPnV//zTD9+NsuI9uO//XrIMIPM/mY05b0/HMzMCkx9bARCqSmkZbfxFW63C1NTgtOHNKgwr9Ho8WP71PNx97TS8+uFCIT0Yr9zPPsDDd1yHz1dvQkxMbNjpftaRvfHs258ix8quU9jaogUOBQpMO3kYvHaH/zCdakQNBiDJSUkYnr9YBxBbJeqcscjM7oYqLwEkFX4bSI2wgZShSbNhVr0Du4aNEdu4ZiqMcReGyX3pyh5KhSFDfvn9FrhMmMPd1ISTB+YE7MKwPJkpLr7Z4Gg0ohoHnXaVG+95FGdO1hMdB7uMEsi4wV1x56NPY/QpZ4lH5n7wtgA7qzaQB596Fcf6fFM+eucN/N8Dt5v6iTxw05VCsrjomptbNG1M3w6Y/9N2S5nMinbtxOSThiL35x2HwryP9nEfUYAA4obuys7L6AdiqsIkJePIvMWYkJMETatFrcuJrOweqPIko8KbEiiBlO8pRxMgIpKFAhDjLgwBhMm1Xw9iA6HFl0ZBo2MYOyEdvx658wYsmPshTp9wAXI/n4Pe/QbjsRdnBZDOCCCnDu2GHof3QU63Xvj6y0+Q1b4Dpn+sGxU/fW+msImYOXwZAeT7lUtw0yUTcNTok1FdVYnuvXrjw7dftwQga5Yvxi2XnYcx487Czu1b0f2wPvjs/Vni2Yb6OkwcPQjH8962LfhuxWJ8+u2GAFCUHSRghqLP+ScOw1FjxoJt3VawATTMJibTMg4h8VB1++zbDftoqkWr+SNS4NKxw+Gx6SqMEUBUI2qADSQpGUflLcH4nARoWj1qXXZkdeqFKjcBJCkUgDBB74Kg8UB4qE41otKRLNQuDL0/za6MNm39Pxfv3ikYZOCIo02ZiTsulEi4HcqrqqIceb/+gMqKcgwcehQysprr4k7PpvW/oucR/Vq8tqGhHpQ6VHApLy3BZiEqcAAAIABJREFUqiUL0HfwCGGPYXtl22isTUxK9r9XvcfKS4uLRLv7DR6GrPbZKCsp8j/LPv24ejk6dekuwMXo+SobF44+u3cU4qfVy9Gt1xHodtgRAZJKeWmx0GnTM3WnvOgVpYAZBQSAaJQ/dFd2VQKJHECSUOFNDlRhhARis2FmnR27hkUGIOFUmANpSHds24wrxp+Iz77deCA1K9qWKAX2KwWmCQlED6rcegBxICu7J6o8SSj3JMGmTb9P827Mg/uXTSgqK0Ojx4u3Gl3YqQCIjAfCrVtGIuM2rpRA6NMQToXZr1SJoPJ3Xvsvhh51PK6eOBZPvPoeBg4/KoKno0WjFDi4KTDtlKFww2G6jUsJRA1pyM8MaUi/qpH5C3Fudhqg0Ygah4ycbqjypKASqbBpr92neTftPYAwsdQbIXZhDgTS5342B8sXzcMFf7oBXUNspx4IbY22IUqBfU0BASBekdjS1BM1HIDYtErUOuOQ1am7UF8quQsjAcTzawH2lJYGSCALFiwUQZVlblzmhQkmgRwMALKvByRaX5QCBxMFLh47BF7NQceCoAAiD9NJCSSFEkieTwJBpXAky8jujipvMirCAYg0olpRYaIAcjBNpWhbD0UKEECEI7svqLIalb13795+T9SEhATxWURlT9ZVmPHZadB8AJIpACQF5Rq3caczpGG+OAtTXFwGr9ch/EB2Dh+N3PmBuzCqDURGZZeu7OEcyQ7FAYv2OUqBA4kC004aDI/dFRCVXYY1JIDQfb2lBJKMkeuX4dycRADVqHfFoG3OYahoSkS5xm3cfQQg3IX5dOGKA4le0bZEKRClgEKBM48bjiYaUX0qjBpUOSiApEoASQI0Aohr/wAIJZAPF0bzwkRnbJQCByoFxh9PT9RmG4gVAElOpSfqcpxDCUSrRoMzBICUlJTD62FmOqowY4QKo2amU42oVGG2bt3qTyxFAJnx1ZoDlXbRdkUpcMhT4OKTh4jDdDyYyUt1JJMSCNUY6Ym6evVqpKQkY/j6pTi3M30+qlHniNF3YdxJuhFVRCTLywPPwpRKAGlwYOewMViQuxA33XRTQF4YuQvDv1u2bGnOTGe3hTxMd8iPXpQAUQr8zhSgEZUxUeUVDECYFyY1NRUqgIzP0VWYOmcM2mR3RyUBhH4g+wpAaAOJSiC/8wyJvj5KgRAU0LdxbWILN5QEQgChJEIASU5OEhKIEUDEYToVQKoZUKi0QldhWiGBRAEkOnejFDiwKdAaANFVmCU4lxKIt1kC8QOI5/X7RG7cmvWbUFZWAo/XjrfqY7Bj2GjMn58bcJjOmBuXNhBu49KV3WF34I0vo0bUA3sKRVt3KFNAV2HswpEsmASibuMyIhkBZMS6pRjfmcf5q1EnjvP3QqU7UR6m0wGkdn0BSkqKhKfarDqX8AOZr/iBMCYqjahqaksVQOw2B978Kgogh/IEjfb9wKaACiDGoMpHHHGEUFukEZVAYgYgtU4H2nY6TNhAKjWexqUEkt8MIH4JZPhoYUQ1urIHBxA73vzKWkzUA5vM0dZFKfDHpEAoAJGeqK0DEJ8KU1pa3KzCRAwgUQnkjzntor36o1BAnoWRAYXUkIZWAaSFCqN6ohYVFwOeBMxs8GLn8BOwIFf3AwkWlT26jftHmVrRfhwKFLjopKHQbPQD0RNLSUcyurOrnqiqHwh3YUZwF4Y2EJ8RlRHJKt3xug1EAgjTOpSUlELzxmNGvVf4gSxUTuMyMx1tIAxnKNM6RAogDC7s9rhDBg32uN3weD0BZRobG0TOWOaEVZM/WRl0xluFDQFZ8Ug8Jtc2Bi9mXNbPV23EpDFDMFvJR3PuMf0C8tOEei9DNzLnLvP//l4X6cWsfzRuy0ufLDpdGVpx7Y/f4YIrr/+9mhj2vU1NTL/oDTlXGJpSgxayzCtPPYIP35qO596Zi+wu3YK+d+EXH2P40aNF5Dn1yvvlRzCrYp+BQ8O2+UAvQADxkhlMXNlpA6HvB20fxm3ckT5HsmYA6aH7gTAmquf1+/VdmLx8CAnEm4hZFiQQoycqT+POmBc6sfUXc94VKQ5uuu8xnDW5OQeMSvixAzsL5pbhBr/6+D08988HcHjfgdi2ZSP27Ngugi1bZdBbL5+EDtmdccuDj/tfc+rQ7ph82Z9xybW3+n97+5VnceLp5+Iv08bjjU8XB9RvTB4VbKKMP7Yf/jPzE5FF7ve82F6mwWQqCV6MzTpuSDeRm5hBlJhWtLamBo889+bv1swN635Gz94tw03KBl054SRsWPszZn/zM9Izm6Ply/tcNZlvmVewROcEmHmfvI9Tx08J20/Os1Gjx/rjzPIBLjT3/+UKPPDUK2GfPxgK6AAiehYggVCVkUZUNS+M9AMx3YVp8nmiSgCpzduI4hLaQOIxq94rgiob44FUVVX5JRAZkczhcPgjkr0ZxpVdAogrJgZffr+1Bc2Ldu/EbZdPwpZN+f5JUVtbg4QEngTUr0ljBosE2v9+7T1LY2YEkIljBqHvwOG4/8nmdBGsaPPG9ejS/TAwNqpxwloFkE15a1vkc7HUyH1cyAgg44Z0xS0PPIGTz5ywj9/U+urC0ZQAktWuPYr37MaL733V4kWzZ7wswIGSVDAAYXKyhro6fwL3UK01AxAm8Drngktb38kD7Em6sjPvEwGEl2oDMe7CZGRk6Mf5U1Nx5LqvcW5OGjStCnVOF9rQld3jS+vgfv0+4cpem6dv47q98cIGsnvIGCxYGLgLowKIKoGwMYzKblUCYfkX/vclDus7IIDEpwzuigeefFlkqgs2KV7898P4dnEuXpo939LwqABy59UXYv2P3+GDpc35Z2QltbXV+Pz9tzDy2BMEQKmXnOwk+MfvvoGjTxjXIugz02vO/3Q2OnTqir6Dh5m2bfuWAqz/5XuccNq5ltouC+0s3IKlC77E2LMmBqTfDFaJCiCUik4bfyGuuKk5aZfZc9u3bMLyr+fj9PMuNI0a/+VH76Jn7/6mAFlXU4PPZs/C6RMvRFxcYN7furoazJ39NkYcMwbZXbr7X20FQIaPGo23XvmPWGy46BjH5O7HnsXDd1wbMYAszv0cCQlJGHLksf4qzQCE0e+Z2/i0CRdaSrcR0aD+DoUvOnlwUFd2MwBZuXIlUtPScdS6hTgnJ10ASL3ThcxOPfSIZHpaBx1A6EhGAPFouhHVKoD4U1tGoMI89sJM/OOO6zFHYWTaKrhSzlm6FmeOPMx0UtCGcsqQrnjz0yVo36mzpSGQANKpa3e8O/05vLfoxwDbAOs866gjkNm2HU4641x889Vn2JS/TuSllRHUOdkvve52LPv6K/QdOAzMNpeWkenPmvfSvx/Goi8/xpAjj0Pe2h+F6E07CG0QP61ZgRumni2kmiOPPwmFmzfhpzUr/TlvWPfLH8xHj8P7+vtz8oAcke6Cz1BM7zNgKPoNHSF0+VFjxuKefz0Xsu8SQJjxLyk5FY8835yUmw8+ce+tYCT3h/4zXdTD9/UfMgLtOubgh1VLMevLleJ31sOcNy/+38M4+Yzx+PKj91C8Zxfmrinwv3/KycMFcx1z4mmY98l7yGrXEc/7EqJPOG6AsCkcN/YMrFq6CI/89018M+8zzJ3zDtb+uEbkM+b137c/a9EfSiAjjh6D3TsLEZ+QiFseaFZBf/1+FR656wZc8Ze7cP9NV5rOlT07d6CqogyNDQ1ISc9Adueu2LjuF7w/4yVce+dDoHrzp/NOxtvzvoXd7oAKIJwTF51+NJ5+8yMh/b7wxIOYOO3qkDYUS5Pxdy409aRB0MRhusDcuFQHIweQJCGFtBpA6JW6efNmcZhOgIgNsKrCLPhlJ5hIiVHR4xN19YRR0s+ceBFOPGN8CwChEZMGQA76S7PnIbtzcGOYcYwIIHW11diw9hd8RtuJg8eZm6+p444UzKvquUwMRXVr7neb/Yx00dU34bIb7hDfZZ6b6R8tQpeehwtmVLPa0cby5udL0KZtBz+AfPHdZsTExonnyVgEk9se+jdef/YJLFv0JZ5/9wtxj3Wxv1ICo/0iNk7Pq1tRXopzRvUJuuLKXpHxx551Hr5dslDYEIyXCiA/rlqGh2+/Fu/ktjxJzXr6DR6OZ2Z+7K/i/JOG4fixZ+Ca2+/HjBeewlsvPyNy3ajvlonKjVIG6SYNu1YkEALI1Kv/EpCsnO85qX8n/G/BdyJdRjAAYTmjCnPBKSMx64vmmDWNDfUiz/CkS68JAJB7b7wM9z7+QkAKDoLsVz9u+50hYO9er0ogqiNZqwBERGXnLozvNK44C1PC3LjxmNWgidSWVGGYma6wsBDGXRh5GldGZY/EiErmeOGJh7B4/ud487Olfibl70zsZJRA6mtrhSV8w7pfcPOlE3DvEy9i9LgzLVGTANI+O0ckmrryprtb7DxwInNiOJ2u5vo0TQCcZGKzyf7gLVehXYdsXHXrvf7nuKq+9+ZLWDJ/Lp6d9Ql69O7rBxBVJWPiqa8+fh//N/19SGOgvP+vv90s8tJMveov/nrr62rBgNDzP/0Aa5Z/42/XY3ffGECDOx5+yk/L1z5aiEvPGi1Wd7nSy8IqgHjcTThpQA7ufORpnHL2pID62G9jHuMvPnwX/7z7Jsz/eTvOHtUHT78xB+lKbp+zR/XGXx/9D04+6zwhwYwedxbu+/eLLcbKKoAw9+8lZxyLaX++FWNOOxtUtaaeOkrQYNEXH0cEIKQfDeXqRQlv/s87AgBkyskj8NZXuhQmLybvOtjTgFxy8hA0avYWqS2NAKLuwiSlpmLk2kWY0Ckdmq0CdS4X2nTs6duFkYml8vJgBiC5C5pDGtKV3WgD4TauH0AsnMaVRlQOvlzF+fnJh+4Uxq47/vGUKYCoA8lV45Qh3UApxsolVZg/3/mAWMn+/dr7GDzy6IAV08zeok5ws8n+z3tugrupEX997FlcOf5EFO3eJUDtpDPG4x+3X4eHnnktKIDM+/h9fPr+TPzf9NmiHecdP0DUQ52c75r303YhKdVWVwn1iurXOVMuxcDhR+Kys8f4AeTX7wNzEfcZpG81ShWmob4e0844BrO/+Skg6ZRRhdlRuAW3XDoRu7ZvFcB1+Y13+uthvuLU9Aw/vZjj+G/XXyqYju9hknSbjecrmq9Lr7tNpPrkWN186Xn45ftV6NG7D16enRuW7rKAVGEIIJUVZULyyv1lJy48ZaRQqwjOkQLIN199ii49mpO6y3d17t4zAED+NOEk3POv51tML5Y7mC9KIGZR2VUAMe7CEECOXLcI47N1AKl16mdh/HlhQkkgEQFIBDYQybBXTzoFA4aMxP/eeBFSxDeTQIyDFm71UsurRtRNeb/i8nNOwIy5y/xqEOt6Z/5qtO2Q7X+stroap4/oGVICoZpx64OPY+io43EqAe1XAprud0E/Em6RBpNAjADy64+rcc+1l4jV/roLzsCbn+tSGY2+lJ7+8rdHxXejtBJsMqtGVIroT//jbpF3V6oPRgCR9TDT31lH9fbTw8w+QwM3jYsz5i7H5BOH4ub7/omRx50Ykq+aGhvENvK5Uy/HdXc+5AenYIZyFlABRILic+98jmsmn+ofl0gB5LVn/olLr7/dtK2qDeT0Eb3w6cr8gxkrTNtuBBDVkSzoNm5ampBARFDlSAEkEhWGzikz530fkuiqBMKC3Lk4oX82evcbKBx9eBkBJPfTD3CCInbeNO1clBTt8Rsww42ycRt33kfv4R93XY9PVuYjITEJz/zjHiz4/EOxSstryknDcdKZEwJW4sEjj/FvHRdu3oiLTjsa834sBB2emKNXSEQ2G3YWbsUFY0fg5dnzLQOIZBC2hwbIHN8u0O1Xng+7w4FHn58pmnb7n87Ht4sXWrKBqH4gd/xpCr7/dim++G6LqEcFkK2b8tG5ey9/3wkaNKJSjeJnpsuUtKmrrcHpw3viizWb4YqNFWoVDbWUDOS1KX8tuvc6osWwULXh7tXtf3+yVQCyY+tmobpcdcs9woeHV6QAwl0+LlTqxTlos9sDJJBXnnoU5154mT89KcvX1dYiPiFwhync3DvQ7tOI6tFaxkSVEoiaF8YfDyQ9DUcKAEmHF+UBEojuiarYQEpLSoQN5O1GYCdtICE8UdWIZBEbUX/d5aftGSN74Y1Plvjz2hoBhAZH5o2lZyUdzGhApQRh9TJzJHvg5j+J3ZYvvqcR2Il7rpuGJblfICUtA5XlpWIr89YHnwhgqr8/Mx33/uVyobJ53B6xc0LxnddVE8eCHosEACb7pi8J9X6rEgjrePCWq7Hg8zkB4FBfV4ezjjxct5pDw1NvzBESSqiVW4KRCiD87YyRh8Fus+Gj5esDAOSnVStww8VnIyk5RYD3sSeehgefedXP5C+9/xWunjRObO3SKHnHw0/ilHMm+2lDIyYZmYm+qXJxfKQERTtSbGycsF/RyEzDp5SCaOeijw93PMz6Y5RAZL9yf94hGL41AEJb0oWnHImpV92IxsZGfPT2dLz60SLRRuM27tUTTxHAyoTrM158SjwzZtzZVqfdAVnu4hMHoAmuFomlKIn06dPHn9ZBdWVPTUnD8PULMD4nQ9/GdTiRntMD1U2JqGJaB88bD2j29euFDSQSAOEuTEFBgd8GYrfb9ltEMu6+MCE2VwAy/P646OPBFZbbdlz1zS5ZhsxmvLhbQuaQOy2RtvGOq6agx2F98adb7gl8VNNQU12FhKTkgO3nSOsPVZ7HB+rqalv0nRKIsIGkpaOabUhMMvWHkHSJj08I8OAl8FEdZDJ0ox8H20NA4jMSEPZln0LVxTa5YlxwxehJ2oNdPBJAO1dCYqB7+2/Vzn39notPHCSiskPTk2tz3GRYw0gAJK1T92YA8Yc0FGdhrEsgvyWA7GtCHmj1SYMyVQH1/Mrv3U4/gChG1N+7TdH3t54CKoAY44FEAiDpOQSQJFTqKozPkSxvI0pKioUK81YDsHvoGNCIqp7GlRHJCDRUYVQJhBN/5rxoVPZIh/eKc8Zg+7YtmHLFtbj4mlsifXy/lo8CyH4l729euQAQ7ph5A1NbqjYQuQvDg3Vr1qxBSmoaRqzLxficTGgiubYTbTr1RGVTIip1FaY5IllxyR5LAMITufxHR7JmPxAbZs6PAkiks2Ljul+Rkp7ewjU+0nr2R/ld27eJ3SnauKLXwU8BHUBsgDfQE5XSiOqJqvqBqADiFQDi8IU05Glc4QeiuLKX6mdhzCQQY0jDKIAc/BMq2oNDiwLhAMTsOH9KWjpGrM3FhJwMeFGFWoc9MCaq/zDd+k0oNgDI/NzcFomlZEjDKIAcWpMv2tuDnwIEkEZ6K2n6cQx5GpcqDG0gxpioIi9MOADRXrtP0zblo3HtJuzxAYjqys7EUoxIVl9fL+weKoDQBuJy6S7g3IWZGSYeyME/BNEeRClw8FJAOpJxF8YKgDCoclpqGoblLcD4TpmAVunzA+kpkmtXIQU272v3atpGHUCKynQjqgogZkZUaQOJAsjBO5miLT/0KHDhiQPhhdP0LIyZBKIDSDqG5eX6AKQKjMqela0CyKv3at5NeWhaW9ACQFRXdh6mU/PCEERUAKEX95ffBJ7N+CMMEUOvNAcG/CP0KNqHQ5UC444dEuCJGk6FIYCkp2Vg6Pr5YheGuXFrhA1EARCqMN6NeaYSCAHk1ltv9Z/GDQUgNrsNHy764wEIJxsBRI/hFL2iFDh4KXDu8YxIZm/hiRrMBuIHkHXzMb5zEAAJPExXAg9iMKNOw+6hJ2OBzw+Ex/nr6uoCgipLPxBpA+Hu0Kz5oc/CHLykj7Y8SoGDnwJUYTyw+Y2o6mG6oCpMRiZGrJ2P8Z18uzB2F7I6Mbk2/UDSjPFAJIAAe4aejNwF+i6MFQCJGlEP/gkW7cEfmwJWAUT1A2EoB8sAUlpcDK8tFjPqIgcQeqLOmh86Kvsfe3iivYtS4MCmQCQAIlNbhgWQpun3ac58BhTaCAKIhnjMFHlhTkTu/EA/EGNAIdWIaoMNs3KjAHJgT6Fo6w5lCggAoTHPZ9AzqjBGRzLdlT0dw9fOw4ScTOFIVmd3IjOnB6qamFxbiYlanbcJpSXF0LwJmFnvwa7hJ2C+BQBpjkgWlUAO5ckZ7fuBTwGxjavZhA8IL3kSl99pA1EBhJ+/++47cRZm2K/zcF7nNgJA6u3Nx/krPIore9X6jSgrLYHXQwnEg90jTrQMIGwMbSBRI+qBP4miLTx0KRAKQHgWRgYUog1EAghDORBApAQSFEAogTCtAzPTzfBJIFZUGEogOoBwF+aHQ3d0oj2PUuAAp8BeAQglEK2ypQSiprbkMX1dAvEKFSbXl1x7x44dIiq7mR9I82lcYFZudBv3AJ9D0eYdwhQggDR5mRlGd41UVRgpgahBlYUKk5aOob98hYldsgBPJWocNqTn9BIBhUQ8kEgBhP4fTK7NMzE0osq8MFE/kEN4Zka7flBQQDWiqmdh5HF+gocKIMKI6lNhCCCapxK1PgCpYXJtYQOZfp/myM8XybWtSiAsRwDZtGlTQEhDqzYQpg+QF7d/M9q0DRteLtQI/fXPF2PMuLNELhJ5nXnk4fh4+XpLA1tRViqST6mX0xWDNm3bW3r+QC3EnCcMpCwz7B2o7WS7GBGeeVvUXLQTjh+I9xfpavHZRx2BD5etbdGFhXM/Emk6UtMzWzX2zFz36tOP4urb7vM//+5rz4lkU3+0ywqA8ESujInql0B+nYdJBBA30zrYhQSyVwAiD9OpAEIJ5K1cazYQRroyXolJKSJNAhMRRXJt3piH5/95Px59YVbAY5Gkfnjqobsw563XAp7vM3Aonn3r00ia8ruUZZKq0yZc0OLdU04ehqfe+DAgXcXv0kCLL2VgauZLVi+mOp27Ro+iLhNAqfcZJPmtl//TIlVDJGN/0Wmj/MnNZN0zXngyILGXxS4c8MWkCsPj/LzkWRhVAjEFEEWFYUChtJye5gDCoMqqK3tubm5AZjqjH4gEEBGxSrPjrQXWIpJxgF+Zs8CfqJm++D+uWo6bLhmPWx94HKdPnGp5MMqKi0yzr0cyiQggRbt34u++XLGWX/47F2QOXjIekzwZr9KiPf5I979zM8O+nknHmevYmHY0HICs/GYBRhw7pkX9Vsd++9YCtO+YExAImpX9UQHkghMGBD1M17dvXxEPRA1pSAlE7sJQhfFolaixOYUru55YiiENX79fs+flodanwugAonuizs+dHxJApA1EBAK2OfC2SX5Vs9ljBBBZZtnCr/DXP18UEOa/tqYKi+fNBbO8n3j6eJF+QF6Mor5y8QKRUoEZ4br16u2/Z5xEmzesF+pWJ1/OFbVd4QCECM22bVj3M046YwI65nTxP16Qv0689+fvvhViONMA8GLyJSajHjjsKAwddZw/WDInLaN8M8L8F3PeEdHWTzjt3BbMs23zRpGIuk1Wexxz0qkiIrp6Fe3agV9/WIMHbvkTXvkgF0kpqf6wiGUlxcj9bDbSMrNw7Imn+iPFc8Vm3hqmo2CWNua6SU5NC6iXkcjtNjt2Fm7BZ++/JaSbnG49oGlezP3gHTDb3ZmTLwqIjk/6fLt4Ab5bsQRnnT9N5JRRr80b1+OLD94VdBg26nhImskyTHo975PZOObEceg7eLj/0VAAoqs8s0XKj9Mm6Am45CXHfsvGPNFmJr4aNGJUQJu4+q74eh5+Wr0SJ5x2Dnr16e+//0cFkClj+ovj/Da0jIkaCkCG/zof53XNgsdbgVo6kmV3Q7UnWQGQ/HwBIMVFRQGu7KEAhDsylEC4ahBA7DYnZuVaO40bDEBkdHKZnJmZ7W+86Bycf/m18Hq8eOe1/+Ld3DXIat9RDDbF2vFTr0BmVju88vSjuOCK6/3irAogzIv75IN34JMV+YiN1xNVWwWQ+vo6nDGiF8aeNVGkmJz+n8cx6dKrccWNd4kq+J6zp1wC2lEqykpE6szbrpiM9T//INqyZvnXIjP956v1jPaXnHkchh11HFYv/wYTp12FT/43AxvX/+JP+qSXORblpaU4b9qfUF5SjOSUVEy79taANn/8zhtY8c18LF3wpchp22/IcJx+3lTB9I/fe7Moz0TdH739Oj5ekScA6PuVS4WUxxwvo085E2dPuRS9+w8KqJfMzQRgZ0ycKtQfJt3K7tINT/39Ljz15hzhxThp9KD/Z+86wNuqzvZ75e0k3tuJVwwhewJZzqBAWC2UlaRQKLSUQmn7Q4EykzBaSmmBQqHQ0iRAHPYMlJ1BnL2HE9tZlJl4ZhHbsaX7P++5OvKVLNmSLMmxfc7z+MmwdM+53zn3vd9+8Z6JUPuKc8biny//FzGxvcR3yREz9VyDQ4XselfdcAtOGjgE3x89it///DLsLd/heEmQVJ0sfgmJyfhy3x4UP/t3zHr0WfFdTwCy6OXnUVNdKQimLJYwrFu5FGs+/wy/n/OIY0/GTzkbv7/vEQGQ1Qf24/rLp4HniuP7I4cFSddDzxQLWomq/d/h1uumO4i3uyuASA1E0jqYozCeACQhMclIJMtNRbPtEOotEUjOzsORZgIIu7LTiWrnxq2tqYMNEVjQoKFyTOtEssOHD4uuZIzC8E9nALF4ncruCUDkA0nCbT6sZwzOFICRkp4pNn7l4o9w728NXlYOM9s7aStJgPTxZsNBKwFk85oVuPmaS/DBxn2ItrPcuwOQxR+87aTBEAhompG+8Ze33OMgZSaHypnD+jrRXt50x/245KpfisvuKd+BX/z4DCct6qIJg/CrW2fhnB/PEABS+d03+O/6PY5lcK0kY+qbW4BX/vMUXpn/jBNTnvk+zWt3Z8LwWh9u3Ico+73SQUgGOVJRSgD5eMuXgqjL3SCArP78U8z8+U2OXwv/w7ZvHY1Rjhw+hKbGRmEi8V7//canTtwuF00YjLdXlOJgXQ22rF2JydNaiNDJs3LW8ByP5FhmX4cnALn2wsmY+84yp+U/+acKbV4JAAAgAElEQVS78ctb7kVUdLTY+/fWVAggk4OgRW6afvmFOHd0AT7YsNfp+998+QX2f/0/QVXaUwBE8sLwfJkBJDY2VpgzwoSRAEINpPkQ6sPCkJLNatw+OMimyuYwbm11Hax6OBY0hKFyzBR8ZsoDkU2VzQCyZ88eJ3JtX5yoZh+IeSe5+a8v2yLeuqQipHpuHj83PZxkqiM14wdvvCTe8jQPPtn6tQNAXni/BFedPxEfbtiLqBjPtIQ0YagF/OJ3dzmmGjrmdKFZcT3/euNThJk6k5vX4GoqPXTHTYLicvrPWrz4Tz08W6ja5L4lgNDkMTPW8xqS9Jt/f2LBOxg66nS3D3hbAEIz7f+u/jEenfu642P8vwduu0E8sBJA2mK2I4BER8cis1+LGXLh+IF4Z2VLBMTwWa3CiNMmCC3wtaXO+T+U531//w8evut3gjDddbjKjNy5ZPNbt2IpHrn3Fge4uAMQAkFaVl8nU5bXr67cj7rqSpw0aJjj5eE679MPz8KNf7hfaEWSLtT8mV9cdAaee3txtwYQ2Q+E9+1OAzE7UTdv3oz4hCSM2vExLs1LE1EY2VDIQa5te+E+XSsvF2HcjgAIdduXl2xt99BL7cAdgJCpjNyrJFgiEx1Jq+n3cB33PPI0Nq9dgZt/dgnO+uGlOPOHFyOv8BRccfZpTgBC25Z2uZn31t0C2/KB8LD/QHDzOvcl4xrkvZgfSPLQ0iFbcPIgp6lS0zNw/a2zBIBMOut8XPvbPzhpIGYAeeWzjUjLNMy0toarBkJt684bfyo4aN3LzDBh2gMQmiJmnwLpRd/4vGVvCSAbVi3DqROmioeVWqLroJl5/aVn49nXnSMrrjK75keTcdEV12LClGnoHRcntAO5PncAsnH1cgwZeZpguzOPwwfrhB9q/NSzPQLIo/fdLsjAPWkYZwzJAqkzu7UGYiNFh7MPRNbCmJ2o/DsBhB3JRpR+LBLJdNthHLV3JHMAiNRAjpZXoK7mYKdqIMzdGD/5LNz58D/Q3NSEs4b383jYCTSPznsdA4YYNjwdh5dPHeEEIDyIZHOnDfzaUs+Vwu0BiNkkaO9t+q/H/ojtG9fiiRffcfvsewMgtz34KM67uHVo1vWCrgBCCkyaS59s+crt3N5qIL4ACPfI03z/efwh/Pz/DF+ReUgNZMu6VYJ/NjE5xQlM2wIQ+i/+t2cXBo0Y7XTNTWtKkNUvD+lZfd0CCHl7v/7fPpw8eJjgGyZHsOt44sG78Nt7/qQApFcvYcIIAIlPxMgdzERNg816EEftPVFbNJB5c0RX9qbt5ThwsAY2WywWNOqoHHNGK2Y6+kCYA2L2gchUdiAML/sQxmXM34ia6Cjbvhkkwe4TlyDMFznOHJotvPq/vftP4r9I0rx9wzqMOH08Li4aiouvvBZXXn8zyLBONZtRGbMJIw8inaAkzl748Rq3D1ZbAEJ1d+eWDYIjlhyujEY8//Tf8LNf3yau5aqO84CTyPqdFSSMShKfOXrkEHr3iRd/bw9A+FDRDKHTNTomRvh5dmzZgMEjxrRa+4Fvv8bMs04VGpv0k3A9fMv+cPpV4vM0DwiudIgGA0A+fOtlDB09Ftk5eY71kXs2tndvwWj/+AN/wJ0PPen43fNP/RXzn/qrw6RiRCghyUgCY4SHWkdbAMLPCdCir4vRP/v40bhTHE5SyuCvzxlRHznod/lki+Efu+0XM/DHp+Y78Rg/+ad7hGM8plevbg0gNj0MuktXdukDcVfOn5SYjDHbP8WFeYmOWpi0fgNwqCkGh9Ebmm3ubB37dqOptAIHDtbCao3GgkYbquhEdaG2dAcgjlR2hPmUByI3lt+n3XrD7bMxbPRYp4eE7PSMSNDpSJWVHvd/v/mZOKwMY8486zSEhYchPDwCr3y2AT+eONgtgPCiBJysnDz8o3hRqwexvTDuLddcIkwhRjJoZjGqwAiLOwDh/61fsUx4+ZkBam22inyXf7/5qVcAwg+9vXAenvjjXcLpR2LxO//8pDDV3A3Bcv/9UZx94eX4wx8fR11NFX52QZEg5KYTuFefeLz4wQoBYMEAEK7pj7f/GjWV+3Fq0VR88MZC/OrW2Rh/xjSxXEZx5j/1iHAgM9N0zmPP4afnjnOAxHUX/wCnTpiCb7/6EqdNnIpHZrXtA+E1+SKhw3zYqNMFUK1a9in+sWCRePjlnsx57N9Y+NwTmHz2j/Dh2y/jmVc/cgqFz/rNNYJQfNS4Irz36gLQJB04bJT4fnc1YUQYVydxfGsThk5UdwCSnJiC0ds/wYX5SaIWpjk8GnEZuajX4lHZEA5NnzfH6Mq+rRyVRw7C2mwACKMwrty4bQEIE8lebsNMcHv6vfxPOksZPnRleCdyMhU5Kpr2cHB7pzP6YrU2i5R7rwiwdV34cQhuYfaKZS9vV3zMuLcGMV971JKUQWRkpNMbmf9nCbOI+UMxKBvKKDIqutV01BCZX8IICfeJuT5/evpFx+f4u/CwcFjCeLi9HwRXHgzKyN2gr4ZRH3dr4udFFKLpOKK4ZpM24/0KutYn2wMQSSwlWxqyFiYlMQmjtn2CC/MMH4g1PBrJ2f3xvaUPDqGXqwZimDAvNtgEufaSpUudyLVdAcQchWEeiLeZqF1L7Gq1gZQAa1dOn3ymyL9QI7QSIIDoCG9lwhBohwwZ4mCmMwNIWlIKRm37GBfmpwHWI9Bi45CaUwjEZaDiwGHXpsoHYUU4iuvDcGDMZCxe3AIgDOMylV0W0tEX4hTGBfDyUu+iMKEVm5qtsyRA/8us3/4cP7vpVuE/+vid10S2Lk0yNUIvgZlTB8OqRzhlogotrblZAIi5oRC1EWogqUnJOGvbYkzqn4yI443olZiG6JNPRu/0vqtLVn15nuZM6+A/gNCCeMXLMG7oRadm7CwJMJrGHBgeVCYlMcKjRudIgADSbAuHRdOdqC1pynkCEJow5+1YhvE58YjUm9EnMR2JI0YAmTkl2tV3FQUMQEgs9bKX1bidIz41q5JAz5aA1EDM3LgE9rYAJDUxCReUfo7xefEItzWhd2omEoYOgZZ7cok241YTgJTvQl0tM1GjUFwP7B8zBUuWeDZhaMq4lvN7m0jWs7dR3b2SQOdIgABi0yMcPhAJHmYAcW0olJaYjPO3L8X4vAQBIIlJ6YgdNQJav34llpl3FzlS2ZlIVltbJ7qysyfqd2OmYolLKrss5zf3A5HFdBozUZdu6xzJqFmVBJQE2pXAjCmDhA+kLRPGXM7PRLLUBGogyzA2Nw6RNiviUtMQM3QkInL7lmieAIRd2b9jT1Q7rcM333wjeqKaAYQdyehElT0c2JVdaSDt7qH6gJJAp0lAAgjL+TlkLYyMwphbGjInZMuWLUiJT2wFILHDRiGcADLjLmcNpKa2VnRl9wZAXKMwFg2YtaCk04SjJlYSUBJoWwL3XTEWNkTC7AOh+WIGEEZfJK2DOwDpk5KKXsNHtwBI8/xZetiuCnxfvg+1tVWwWpnKzkSyM/DZ4raZ6Xbv3i2qcZnoxDyQ65/+UO2hkoCSwAkqgWdvnCpMGN3WLJIhCR5NTU0CQIYOHeoI47InKrURlvOnJibivG3LMD43ARG6Fb3T05A4cCTQv2+JNv2uIs32wmxdKyeA7O0QgGgIw/IS5x4NoZDjSSedFIpp1BxKAl1eAhnppKdsrYEQSDwCSFIiztsqAcSGXmnJSBo8BijIlgAyR5TzHy3bg7q6ar81EBbTlSgA6fKHTN1A95VARloyrHBOJJONlb0BkEjYEJvqAiDNz8/Sw8orcLR8b4cARGkg3ffgqTvrHhJIT0sSGgijMDIDlTVXdKa2CSA0YXISQADplZbqYsLMnSXK+Y/v2IPKQyTXjkRxA/Dt6DOxxIMPpKqqSrDUSR+I7ImqTJjucdDUXXRPCaSnkSC7dVNldyZMUlKSSGVPM5swAkBSkDhoNJCfVaLNuLtI0+fN1m17KtC4Yw+qvAAQJpDxh60NzQBCDaRkxechl7zygYRc5GrCLioBVwCh5iGTyVw1EE8AIkwYAgh9IAQQ27zZuu4BQJYuWYKbb74ZrnkgsqGQ0kC66ElSy+6REshIJ7dLmCimk8DhDkAYxmUUZsOGDUhPTsL52z7HuJwERMBq+ECcAGTubF3fW4HjO/eg8mA1bNYoFDcC+0f/ACSWuuWWW0BybdlUmQlkkhvXualyeJtOVBlvjoho6U9BU4h9LJi04u9QGoi/klPf62kSEADi0hPVFUBcU9kzklNw3rYlGJ+bhHC9Gb1SacKMBAqYSEYNhACyhwCyC1WiI5k9D2T0VEdHMgkgspxflvSbAYRRmBUeTJhFixbhD3/4A5YtW4bU1FSxb5MmTcL48eNRWlqK5ORkzJ8/36/9VADil9jUl3qgBKQJ48oL4ykPhD6QjORUnLd9McbnJCEcTeiVKp2o/exhXPZE3V2Oxp27UO0DgLj6QDwByPTp0zFgwACsWbMGCxYsEADy2muvYf/+/fjNb34jtnHkyJECXOLiWng8vN1fBSDeSkp9rqdLgAAiTRjKwpzK7i4K4xZAUlKROGhUSyKZaGnYQQDhYjQt3KMGwt9PmzbNASDsv7h+/XrE2FniHnroIYwaNUp8xtehAMRXianP91QJBAJAYlNSDB+IzESVDYWOkNah7hBs1jAU11uw/7SpWPzZEkdLQ/pAjh49KiIwZhOmpamyhpIVnmthzABy8skno6KiwrGPH3zwAXbu3Cnm8nUoAPFVYt5//quvvkKfPn1Eq7tQD9ZaMRLAwVyFr7/+Wpi6ZE0L1eCZHDhwYKimazUP5c/75X27jrKyMpxySgsXtDeLZB6IFWHQdEOmMomsbRMmDedt/xTjc5IRgWb0Sk5BwtCRQJ7dB2IGkNqag4ButDT87tQpWGwv5zdHYYIBIEuWLMHq1atx552tOUTaE0ygAYRCXb58uTCpZs+e3d70Qfn9fffdJ7zgcvz2t78NyjyeLlpfX49HHnkEY8eOxa5du0DH9y9/aVB3BnPwUPPF8uqrr+Lss8/G6aefLirA582bhzFjxmDVqlVIS0vDT3/602AuA+z9+/zzz4MBg1mzZqGkpETkRMjBdbI63Z/z6s3C6R546qmnhPzpZ+SLW75cCaxz584VUZTbbzeYAbwdIQWQb0+djKVLlrUK4wYDQP75z38iKysLF15oEDL7MgINIP/+97+Rn5+PlStXisPTGYMA0lngxfvl4f3xj38s9oTjL3/5i8+H1R+5ff755yLil5mZiejoaAEgriPYsuEL5Omnn8aMGTPAc+nuDDzxxBO4+uqrOxQ9bEs+BAyGUuV4+OGHwZcIQYN+RK7t2Wef9XlPAgEgvVNSET94OJDfz4jCOJkwtYdgs9GECcP+06ZgiYemyu5NGAtKViz3KBezCXPDDTfgqquuwrhx48TnzzvvPLz00kt+bUigAUTewP33399jAYQP6V133SU0Dw5qBDk5OeKNGIqxYsUKUeXdGQBivj93Z4AP9+OPP4577rknFKIQc/ztb3/DjTfe6PAZ+gvqwQEQUc6/SxTT1dYxlb0XXmywCloHyQvDtwJVNqavU62TmahUb2VHMpbzt5WJagYQ+lPoNH399dfFm/7DDz/EW2+95deGdFcAoTBYVj1z5kxkZ2f7JRt/v/SPf/wDZ555psPGpgZSWFiIiy9uzVPs7xxtfc8VQGhOUq3fsWOHeJA6kjfky3rdAQi1EmoAZhPTl2v6+lmaUwQsV03IH61QAghsuliGzEQ1+0B4X/S7yHL+9ORknLt1qb2c34YE+qGGjYIl317Ob/QDaR9AzIlkUgMhgEhqSw3hWLHScyo7m5PQISUIkABBkfnRRx+Jh4M5If6O7gggUhaVlZV45plnRA5NlAuZtL/y8uZ79IE89thjIqzOF0deXh7S09MxefJkb77e4c+4Ash3332HhoYGrF27VgDJ9ddf3+E5vLmAK4DwgfvTn/4UMs2UjuMXXnhBuBFkxFKu218AsWnh0K0tHckIHm31A+kQgJBYypzKTjSUGggBwLUWZsVKzyaMNxvmz2e6M4BQHsXFxSgqKhImRKgH1XUe3Oeeew7XXHONA/yDvY62TBj6H2gCmzOag7UeVwChM5VARu0s2IMvV+ZK0WHsjpnQXwBhFKY9DYSar+SFyUhJaVsDsc6frWu7ylFfthfVwoSJtjPT/UAw07UFILInKqtxNY2ZqApAAn2wgu2w82a9wXZcuq6hLQChOv/rX/+6UwCEcqA2SAdvMAejnv/9739x3XXXeZzGLwBJTUIzLCKMy9FeGJcdydKTCSCLRSo7eWHik1MQO2wkLHSisiMZq3Gtu8txfOdeVB2sgs1ezv/dmLMc5fwyjGvWQKiJUANp8YHQiRr6nqjdTQOhv4mqOjMD6R+i3+mmm24K5nltdW3mP9BUoNn0ySef4PLLLxeRqVANM4C88cYbQgtizgPDuFwXASQUw1UDCRWQvvzyy6AZyRwcOagVnHvuuY5/+wUgzAMhubbe4gORNWrDhg1z29IwPSkV5277FONzUxCpNyI+JQUxQ0YjrMAEILKcv/JgJXRbFBY2AN+NORuLF3/WihtXmjD8U/pAeFcWzYIVK1eEYl+d5ggWgLDQT9bthPKmuKHU7OhzYhiVvodQj+PHj4vEPuY7MOkvlMlbvFf6XajVEjjodyD/EOVBfxnzQEI1XM9AqM4EXxrcA/Pgi1om1vH/WdCakpLikyjMTlTXRDJPAJKRlIpz2gMQNhRiP5ADdQe8BhDpAzFrIN0JQHzaGfVhJYEuIAECSLNumDBeA0hyGs7Z+onQQKLQiLhkdxqIqIWhCVONZlsMFjbYcGD0GU5hXEmuTeCQHclkGNfoyt69TJgucB7UEpUEfJKAABCb0ZFM+kBkKNesgTCJjU5U+kAyU1MwbdMSTMxPRJituXU/ENGRLAAAokHrViaMTzujPqwk0AUk4Aog5mpcTwCSkZyMc7YsFQASrlsRk5JkdGV3ammoAKQLbL9aopJAxyRgBpC2TBgnDSQlBdM2t2ggoqHQYNeeqAEAEGXCdGxz1beVBIItAX8AxFUDYUtD0VRZ8sI0z5+th1VU4EjFHtTVsqVhDIobbIIbd+mSpfi///s/MBOwLR+IyAOBhpWrVgZbBq2uH6woTMhvRE2oJBBkCaSlJgpmOvpAvHWi0gdy9ubFKMpPRrjwgaQhcdBgIK+wRJt5e5HWFoAssZfzMzeBWYn8cedEVQAS5J1Xl1cSCIAEQg4g1ECYiaoAJAC7py6hJNDJEiCAMApDYil/NZCYlFQkDRkK5PY3NBCmslsqynHEzkwnTZj9p56BJW2YMLInqswDUSZMJ58ONb2SQDsSSGMquy2sFYAweXH48OFuM1EzU1Nx9ubPWkyYlBQkDhkO5OaVaDPvKNKszxsAcrSM5NrVsNliUHxcd+SBuOOFYR4IAcRcjQtdw6rVygeiTrGSwIkqgbTUZDTbLI48EJkDwj/Z2Jy5H/xh2rws5yeATNu8GBPyEg1qy+RkxBNA8mRDIXs5//fle1FTw1oY/wBEaSAn6rFR61ISMCRAADFqYawOE0Zy5HoGkBScs2UJJuQlIdxmRa+UJCQMHtHSkSxgGgg0rFJRGHVWlQROWAmkphjFdOYojHcAslRoIIzC9E5JcWlpOH+OPYxbgbqag7Dp4VjQEIYDoydj8ZKlTsV0bHArozDShGnxgViUCXPCHh21MCUBICU5HjZEOqWyy2pc+kCkCSMTyTZv3ozM5DScufkjFOWnIlw/joSkVKMjWW52iTaTPVHNAFJdBxsi/AQQ+kBWhXyfVB5IyEWuJuyiEkhNYR6IUQsjozCyI5lHAElJx1mbP8LEvBQBIPGJKeg1fHT7AFI5Zgo+c0Pr4FkDUQDSRc+VWnYPkYAM40pqS9lQiGDiDYBE6E2IS0wODoAwCrN6jdJAeshZVLfZBSWQkpzg0EC4fJ8AJD8VEfpxxCW4AIg+d45u21uBhp0VqK5xNmGWLF3mMZXd1QfCWhiVyt4FT5Vaco+RAJ2ozTrY1FCYMDKMSyAZMWKEUx4IO99v27YN7Eg2bevHRkcyUANJR+ywAQjLO6lEm3FnkaYApMecH3WjPVwCfgFIcqrRUIgaSHMjohOSkTx0KNB/UIk245aOA4hoJmQhpikfSA8/n+r2T3AJ+AUgKak4c/PHIgoTZm1En/gUxA8fDktmvxLtmnuLNNu8OTr2VOCY3YTREYniBgv2j5mMJUvaNmHIY2om1+7KUZgDBw4IfgzSKnbWYM0RswDdESfxdyRZDiY/DNVaVl6z16bk7+ksWbiblxXh7BcqKTdPpLWFci10H7Dpsq9nVQKIuaUhz3ybJkxKKoo2f4Qz89JgsdYjPC4JvQv6Iyo5B1u/PgxHGPdweTnqauugs6Vho45vx0xts5yfN2EGEOjA6jWrQylHMVcgwrgPPvigaB4sG/jefffdoqkvOUBIMm0m9bn11luDco8PPfQQxo8fL0icyXkiO7Ez94YkT6QBXb9+PSZOnCh4YgI92KT3xRdfFLYwic7ZBZ38uBzsEv/ZZ585qBQKCgqCylJHIGNHdDM/8L/+9S/RaJgPzfbt24POHcy5uCfmNbArOwFejmCdBUkoJUG8b9++gg2Pg3Lg4EuGrAg8q94OI5EM4LPqLozL9HXJTCd9IGkpqRi26QNclp8Jq/UwmqN6ITmnP6yxyfiipt57AHEt5+9OANLY2Oh4s5MHlg8PW7yx8zz/HSomNHkQeFDJvUrtjuDxs5/9TGws3xYPPPBAUB4eHiiCJofrA0zqUT64DPWFYixcuBCkErntttvEdHzb/vWvf8W9994r/v3aa6+JTvHnn39+0JbD+ajxuAJIKEjPCQy8f1cmQD5zZKoj0baUA+k2xowZ45UcUpITYaWzwQcASUlLw+D172FmYRaOHz+I45ZwJOUU4BjiUNccG0gA6R5hXBL6kEph9OjRghmMvKzTp0/3aoMC9SEz/4grFwk1IvlgBWo+1+u4Aggf6Isuuigk9A4s1Pz444+FqUIeXI53331X0GxOmTLFAXCPPvoofv/73wdFBGvWrBFgzXWYAeOPf/yjT298fxdHTZOaDqlgzYNc0tT+yCvN8dVXX4EcMt6eB38AJC01HYM3vIfp/TPRbD2IBk1DSk4BDjf1wWFrPAFklh5WscvoSFZThWY9FsX1NlSOOUMw05k7kkliKSaTkR+X1bjCgWrvSNZVTRi5SfLBueOOO4RG8r///Q/PP/+8uD/a3aR3dEcz6O9BMX9vw4YNguuDobNLL71U8NHSpOKhNR9iEl8Hi2hq6dKl4q1LHmMzHysJpbk23jsPdTBJtqlhUdN4+umnHQDy7LPPCpY2s+zJUXvXXXcFQvRO12hqasLf//530DxxBW/+m2vgw/2Tn/wEGRkZAZ+fF1y0aJHoiM5zRxNdmi8PP/ywmLdfv35iXq6VcvBWK0pNSRCp7Lqt2aMJI6tx+efWrVuRlpqGoZv+i8sKMnG86SAaNSCpbwEO2/qgrtlPACF4EETMAEK7as3aNUERaFsXDYQPhNfng0PaRG6QOxY2PlTcWJoWwRh0XpJQiQeH6ivVVNrhf/7zn50OyFNPPYVf/OIXQXGmEjBpzpEZjg/K1Vdf7XSrfCvzjcf9/81vfhNwMZjNNTOAmP8uJw2WNkDfC18g9D94YqKjw52k53feeWfQnc3UiOlr5Iuca7v22mtBnwiHryZtclIcYImCbmupxqUDVWai0kx2BZD0NEMDubwgC03WQ6jXgOTsfBy29sZBawLsDYXsPVG91EDcAYgGS5fNRCXzGSkUqTKbnWSuTwgPVCgODZ2ZdJoWFha2OsR/+9vfgqa6m++XwMUHyd0IBsUjzRS+kOTDsW/fPgHkjDzRlKTaPmjQIMdygiGHJ598UvDe0lziKCsrE/6wsWPHIjc310kU1EzpcA6FX0jKmyTndKJzTRyUC30it99+u1dgzmI6M7m2ayaqNwByTANSCCDNvVFHE0aU85d7DyDSfJHUll3dhKEQ6W2XkZe2doIbOWvWLIez0atd8+NDPBRkgKfZRJWehM7SIx+Mh9fdEj0BCM0qqs2UQyAH3+qMesnx9ttvC78LTUk6UWn/S1ufphY1pWnTpgVyCcKnwLe6HPPnzxcObIa1XV8s9EVddtllwtQM5jCbKQTVkpIS/PSnPxVTfvrpp4J+1VsQE9W4Whh0EYppncruDkDMJkxT0yF8bwFSs/NxpMkOILa5s3Xs3YX60nJUHTwIXY9A8TELvj11MpYuWdZmOb8M43ZlHwiddUT2/v37O50DHl4eWkYfyElKhxrNpfPOOy/g54W2Js0HvtEYxuWbj28VypUcte+8847wiyxevFhEh/hGDPTgw8K3LN/6y5cvB/1dksSaPpAJEyaIB5xk2/RHBJuj1tVsocly+umni2gU1XoZkQm0HMzXcwXr9957T5Ce08Qj4NFPFIxBBzEdxozCffDBByLaxHk5CN7cC6YWEEB88QNJJypszgBC0HRtKCR9IDRhBm18D9Pzs9DcfAjHLIYJU2ftjWPNvaHZ/jNbx75daCgtR6UJQL47dYroiXrLLbcIm5z2ubkfCB+88vJycZMcrIXpik5UaiCVlZWtzgGBg/fLe+RnCDC+khl7e7i4gTSjaBpy3pycHKev0oFJwm2+7YJFts03Ou+Vb3sCidlByMgI18f8FKrPoSDbdkdkzf4UHATRYDmzzYKnX8qcrLVjxw5xJujEDGYyG88BQ7kcdFpLk0pqDfTH8bkbMmSI4/nz5qwRQFgLwzCuWQNpD0AGb3oflzMPpPkwvtd0FwCRGsj2MlQdOmRoIPUWCABZ3P0BxBvBq88oCXQHCSQnJTjyQHwFEKmBtAaQ/8zS9b270bijApUHmYkageKGMHwnUtkNAGEatTtiKb6xpA+kq2og3eFgqHtQEvBGAu1D/pAAACAASURBVDKVnSYMIy8yjd07DSQLVpowmo6k7HwctPbGUZowJNe27ilH0469OFBXC90WjoUNYfhm9CQsW/a52zwQqtR0okoTxvCBhGPNWtWV3ZuNVJ9REugMCaQkJcLKbGM7gMh2hvyTPhC3TtR0hnHfx/R8JpIdRoOmI4FOVGtvHLLaAcS2pwKNpbtRdagONjOALHUGENeeqM4AEoY1a1VDoc44GGpOJQFvJEATxqZZWgGIpHVgsKBVIllGBoasf0/4QJqth9CgQQDI4eZeIplMaCASQCoPSg0k3K0G0jaAKA3Em01Un1ES6CwJmKMw5mI6bwGkqdkAkMS+BoAIDcQ2d5YI4zaU7kZlXSVsiMKCemD/qDOxdJlBbUlvtLtiOmcNROvSmaidtalqXiWBUEmAmai6xkxU51T2tkyYjIxMDF33Pi7un4Gm5jpRC5OUlYej1j44aFMAEqq9U/MoCXS6BPwBEKYNDFv/AS4uZDl/HY7pQHJWHo4oAOn0/VQLUBIIqQT8ARCzBtJsrUM9mEhWIDSQOmsvZcKEdAfVZEoCnSgBvwAkPQND1//XpIEwkcwAEGHCWOezFqYcR8v3oEaQa8diQaMNB0ZNwZJlRiq7zAOR5fySXNvsAyGtw9p1XbcatxP3VU2tJBASCYhMVJtFcONy0Hkqq3E9hXEzMzIxeN0iXNY/C03NB0UeSEp2gQCPo7Y4ZwCpO1gLqzUGLzZYfQYQZoJ05XL+kOygmkRJoBMlwDAuAYTMdP4DiFGN6xZAag/WwGaN9QtAuKa169eGXDyB6gcS8oWrCZUEQiyBQAJIHTUQax/ZD6QcR8powlRBFyaMjv2jpmCpLyYMNKztwg2FQryXajolgZBLwAwgMg/EGxNm0PpFRkMhYcLYNRBrbxxhIlnz87P1sPJyHCnfg9raaujWWBQ32vDNqMkild1cjevqA2HZeXh4uBCEbrFg/RrlAwn5qVATKgl4KQF3AMI6GIKJJ2Y6+kBO2bAIM/Kz0NR0UFTjpvQtwJHm3jikSw1EAkid/wACaFi3TpkwXu6l+piSQMglQCdqk5XeSgM0ZC1MewAycMMiTC/IRtPxOhyzGFEYAkjrKEwHAITLWqsAJOSHQk2oJOCtBPzVQAwAyUJzU0s1rgNABDPdboNc+0BtjfCBLKQJM3oKPl/2OX73u9+J3oss53c1YdgtiyYMq3F1zYL1ygfi7V6qzykJhFwCyfFxaNbCW2kgNGPYc5aFdLKYThJLZWVkY/D6RSKV3SbK+SFS2Q/Z+uD75jgIcm19TwUadpTjQB0BpJdgpvtm9GQFICHfYjWhkkDwJJCSEC8AhHkgrsx0bQLIukW4uNAAkO9hdCRzAAh7ohJAjIZCtSKMKwBk1CR8/vlypYEEbz/VlZUEQioBaiBWS4RPAJKZniXK+V0B5CA1kKY+TGV3DyBfj5qE5QpAQrrBajIlgWBKIDkhHlYfNRACCKktLynMgG49jKO6zdQTNc5oqqzvpQlTgSqHBmLD1wzjLl0mOEg8pbKbfSCaZumyeSBkPmOHNckNy1b+rEJko2GygZFaQA5SLKihJNAVJZCUkIxm3QaLZrQ0ZCo7/R/8IZWr2QfCRs6lpaXISs/AwPWLcJndiVofbkFSZp4glqprZjFdwACEiWRdM4xLjg8ywZmBggeks8i1u+LhVGs+8SWQGJ8ggh2wh3G9ARCZB8JEMiupLQEkZOXhe70Pqo5HOQNIZZ2Ryi6dqL5pIF0XQNqiMFyyZImDm/TEPyJqhUoCniXAloW2Zis5WLzWQNIzMzFo3buCF8badAhN4RGIz+6Hpohk1FhjWwCETlQ2VbZZY4ww7qgpgpneWxMGmoZ1XVQDIYCQ+Y28JyT0GTNmjNgFkj2RJY6h6uzsbFx55ZUh4SNRD4GSQDAkQLMk3BIOmw8aSFYGfSDv4tKCTOhNR6DH9kFy/kmw9UpF+YGj9q7su8txfMceVB6sFgDCWphvR0xCyYoVQrU3tzSkWi/L+ekDIcGN8B0wlb2LAojcLOa6PPHEE7jkkktw8sknO+3hhg0bBEtYsMi1g3Fg1DWVBMwSSEpKRnOzlY9qKw1EprJTSyGNJ/NAtm/fjr7pfTF+zSJMHpCKSOtxxMYlIeakUxCZmFG1rabxE4PWQQJIXZW9H0jPBBAK+4svvsCHH36IX/3qV61OX6jItdWxVxIIhgQSEpOhWxuhWcK9B5C0TEzd8BEmFiQh3NaEXgnJSBg6DMjKK9GuvrPICUAOsBpX7yUaCvVEDYSbRk2DNJKXX365WwAJBbl2MA6PuqaSQHxcH2hUP9DaB+JJA8lOT8cZaz/ExMIUWKzNiEtIQfyowUDf/iXazDsIIHPsGkgFDtTUwoooLDyu49vhZ+Dz5csEsVRbqew0YchOp2talzVhXn75ZRQVFQmiLBInM1RLn8gbb7wheFCp1tF8IWfsj370I3USlQS6pATi4/uAvkoNllYaCDNRzcRSMozbNz0TU9e9j6KCDGh6AxKSUtFr6FBYcnNKtBl3twYQmxYtyvm9ARCSDdPBSACxaRo2dFEfCImjmevCODjJjCVhOAnEeY+sWmTjomARW3fJ06gW3eUkkJAQBxs0Qa7tLpXdPYBkYeq69xwAEpeQjD7DR8CSl1OiTb/LGUAqa+uEBuIfgAAb1q4LuVBVR7KQi1xN2EUlkJQYhyYbwKaGngCEztPevXtDaiD9MrIxdd0iTCzIhMXWgLjEZPQeNhyWvH4l2nQXDcQMIN8Mn4rlyw1qS08mjLMGogCki54rteweIoHEhN6wIQxoQwMxAwif777phgYysSDDDiBJ6D3MpIE0z7tXD9u1G0fKdqO2tko0VS4+Dnw7vAglK1c6wrjHjh1zKudnONcMILolDBtUOX8POYrqNruiBBIT4mCFQa7NITNRqY3Iruw0Y6iB8IcdB5nKPnXteyjKz0S4rRFxiUmIHU4NJLdEm35nkSYB5PDOXairq1YA0hVPhlqzkoAXEiCANNl0YcL4BiDvY1J+BsLcA8gsPWzXLigA8WIH1EeUBLqwBPzXQN7HpIIMhFkbEZ+UjOihQxGWnyc1EANAjuzchVqTBvLN8CKs8MWE0cKwQRFLdeHjpZbe3SWQlBiPZlov7ZgwzESlE5WZ5tKEmVSQKTSQ+MQkxAwdZpgwM+4qMpjpKnbhaHk5qmuMlobFDTZ8NXISVpSsEA2FmMru6gM5ePCg8IHIVHaLJRzrFIB09zOo7q8LSyAhvg90LQK6rVncBdMT5A/L+en/4E9sbKxIaRCp7Jl0oi7CpHwDQOISktBr2Aho+fYwrkFtWYGjFRWoqq4BCCCNNnw9chJKFIB04eOilq4k4CyB+Lje0EEaFoOZzh8A6ROfhN7DvQAQpYGo46ck0L0kQA3Eqoc5qC07BiD2PBDZlf1YaRkO1NYBiMDChjC7BlLSpgnDjkUyE5WO3fXr1odc4iyzV0NJQEmgfQlkZaaLpsoWm3NTZQIJW1jIjmROiWSZTCRjGJdRmAbDhBk+Clpe35ZMVNGVvbQc39XUGgBSH4avRhW16wORAGK0AtSwYYMCkPa3UX1CSaBzJJCZkQbma9GJas5EbQtA+hJARB5IugCQhMQUxBJAcrMNJyqL6Wy7y0VX9v21ddD1cAEgX44swsoVbTtRzQCi68DGjRtCLhmlgYRc5GrCLiqB7KwMNOushfEVQBY5NJDWADJ3jm7b0wIg1ECKj1m8BhBHNa5uwcaNoa+FUQDSRU+zWnbIJUATpgkRCNOb29RAZEMhKgj9pAbCPBCaMPHMRB0FC00YQwOZrdvIC1O6GwfqKmGzRWBhowVfDpuClSsNDYSVqgzjHjlyRDQalh3JOIEEEA1hWL8h9E2VFYCE/ByqCbuoBKiBNNls0HQjE1Vy47Iru0xllx3JHMV0WdKEMRLJWEwXO3wILHknlWjTb3NpKOQCIKtWtdTCsN1fWwAC3YINSgPpokdLLbsnSCAjMwus5detLWFcSevgLYDEJ6UgZtjgFgCxzZ0lNBD2RPWkgTCRrKMAwoXScSN7bXDDeE2qSx0ZSgPpiPTUd3uSBOhEtTEPRLc6NBBqIeZiuvY0EI8A0simykIDicTCRs1hwrCpsiznb0sD0dvwgaxevRo33XST6OqVmpoqFj9v3jz8+c9/Fl3AOjIUgHREeuq7PUkCmalJQEQ0bHbQ4EvdVwDpk5iMXsOHwpJXaJgwzpmo1SKVfWEj8OWIiVi1cpXoB+KJmc7sA9FtOjZu2thqP9hblD0GSJFQXFwsAGTAgAG4++678eCDD6KioqJDe6gApEPiU1/uQRIQGoge5iCWIoCwpJ8aiMwDYSq7rIVhqUq/zCxMXrMIshYmJiURiQNPBfJTS7QZswggc3RLWRmO7tolUtl1G3lhfAMQkQdCDWST5zyQadOmYcGCBQ4NhPtG6gQFID3oBKtb7VQJMApjtbUw03kDIKyFmbLmPQEgFms9YpITkTRoDFCQbgKQ8nIcKS9HTa0klgL+N3wCVq9a7VEDkQ2FZDGdpodhwybPYdyuBCCMODU0NIhmyj1xVFdXIyUlxXHr5AimvyqU8jh69KhoatMZg2o9++HybSz5kuU6QiWL48ePgzIIpMz900CyMXnNu3YAaUDv5CTEDxkFPTe9xDJztl0DKS/H0bJyVNcdhM0ahuJGC74awUQyw4SRTtTDhw87wrgEELMJ0100kLfeekuEqZOTk/H111+LMHaoB7l62RVejlCtgfv74osvIjMzExdffLGY/uOPP8auXbtEd3rSXXAtbKIdrMGz9uqrr4ou+ewUzhFKeSxduhSbN2/GkCFDsGnTJpx11lkg5QHHZ599Jrp05eTkYPfu3eLZcAWYQMiF919TU4O8vDzxjF1xxRViTzoqC5HKbmM7ISOgIX0gklzb3FSZbgeaMDmZ2Zi89l0UFWQivLkBMSnJSBg8HMi318I0PT9HDy8vx+GyctTWHoLNpqG4ngAyCava0UAkgFAL0W1alzdhaA8+88wzwuHL8d5774k38dixYwNxLry+Bh+Y2267zevPB+KD9FGRUIsPDB8gAgjfgv/4xz9wyy23iClWrlwp3sznnntuIKZsdY1Vq1aJB5SNsllSbgaQUMlj48aNjnn5kP31r3917MWjjz7qkAUDA9TULrjggoDLgs/V4MGDxXXZNoMBh5tvvtkBIP7KIiM9VZTzu0Zh2gKQ3MxsTFrzDooKshBuJYCkIGHQMOgF/UosbKpsBpCamoNgNKWYqewjJmL1qjVtOlHZL0AmknUHDeTTTz9FdHQ0Jk6cKDaLb4GFCxfiN7/5TcAPSVsX7AwAkeuprKxESUmJABA2lCGwnHPOOeLXNO2eeuqpoIPb2rVrRZFmZwCI677Ivdi2bZvQxKRmVl9fL2Rx6623BvVsUOZPP/20Y56OnA1PYdy2AaQvJq15W3Rlj7QdR3RyEhIGDW8BkOb5c/Qwuw+kqprVuGGiGvd/wyZi9eqeBSDcKD4sBQUF4lBQI3nssceC/sC4O7QxMTHCB0Aiq0Dawe2ddjOA0Jzr378/hg0b5vhaRw5we3PL37sDkM6QB7WMr776Cpdddhlee+015OfnO4jXpTnhrzbgrSy4B2lpaZgwYYJDA6Es+ENNMCsry9tLITM9DTatdR5ImyZMht2E6W8yYcwAos+do1tZC1NajgN1NdB11sKE438jxgsNRJJru0tlJyrLcn7domHTes/FdEuWLMG4cePEG16ORYsW4Yc//KHXAnD3wUCGcflwXHrppeKgcLiqsB1aqB9f/uabb4QGRFs7IiLCjyv4/hUzgJCxj74A/sjRGQAi56Z/hJG83//+90H1w3A+MhTSlPv1r38tpn/++eeFHNi5K1SyePfdd4XzeubMma02kubT/PnzccMNN3idjEkNhFEYjdmobfhA+OLq06eP4QPJ6ofJa94xOpLpLOdPRq9hI6HlZRhRGP0/s3XrXmaishq32m8AITPd5g1duxqXDysPiXzj0qlI+zNUTkx3jzvffJMmTQoZK54ZQBYvXix8EdIHxDfV3/72t6BrZK4aiFkur7/+uqjboGYUrPHCCy+IlwgduXJ88skn4mU5depU8V9NTU34+9//HhQThlGgf//732J+6Qtxd6/cHz7op556qleioA+EmajSiSobChFMZEtD9gSRAEITlgAyafXb9jwQA0B6Dx8F5NrDuApAWmTP6AujDvR6c2zZskXU/0ifiFe7FOAPzZ07F5dccolIxgvFMAMIAfSVV17BddddJ6Zm5IGHqqNaY3v30RaA8K1LPwSLvYIxXnrpJeF7YbKjedCcfe655/CrX/1K/DcjdHS4BoMr+dlnnxX3KLO2Pd0nuZsZIfIWTEU1rpXcuM4tDdsDEGogLQ2F7ACSl16iTacGYjdh2FCokiaMLQLF9b6bMN1BA+FG8Q1L5GdI65133hHqcjBCdZ4OBcsGmFxHLWj58uXYt2+fMCNDNcwAwjmfeOIJ8cbv27cv+PYPhTllBhBmQRO4KA9GgSgbriFYgyYaszLNg29nAtbjjz8uHliGV6kZMjplru0K1JrcrYFnko7b9evXizVs2LABW7dudUSFvJlbmDDMRHVTC+NZA+lr5IHkk9qyvkUDoQkz/d4izfbCfbpWVoYj5RUiLKVb2VRZdySSMXzkLpVdJpIxJ0CSa3d1E4abQLWO8X+q63wTUW0N5eCbjtEt2r707/CwhnIwdMvQIR13HHw70RfAw8tDFhUVFfTlUPMhaFM9pzwY1mRSFR2G0j8VrEUw6uQ6mIPBvBzKglqplIU5VyeQ63G3BubhcNAvwVB6RkaG15qHXFt2egaaSK4Nmzjf5loYM4DIfiCC2jIrG1NWvYuJJ2Uhsvl7xCWkGh3JJIBYX7hPpLIzD4RhS5uVtTA2/G/YBBGFaQtAZB4IN5sayJaNrWthAilYd9cKpBM12GtV11cS6EwJZKWxJyrLTpwTyVxNGN8A5Pk5uqWiAod3lhkaiCim0/HFsAlY4wOAMAqzeYMCkM48IGpuJYG2JJBJALFrIOYoTJsAkp2NqSsXYcJJmYhoOio0kF4jRps0EDuAHNy5E7VVddARieIGdiQbi9Wr1zklkrmW88swLjUQTQtXLQ3V+VUSOIElkJWWiiY+q7phmnoyYcxRmNzsvphEE0bkgdQjNjkZ8UPIC8Ou7HcXac3Pz9HDyspxuKICNZU1ItX1RXZlH3o6Vq9ZrwDkBD4QamlKAr5IwBVAZEvDtqIwedn9ULTaHoWxNiImOQmJQ0ZAz2cq+11FWvP82XpYxS5RjVvtA4DQiUpnH52MSgPxZRvVZ5UEOkcC/gFIXxStfleEccOZyp6U6AwgRj+QchypKEd1Va3XGggBxJyJyhT4TW30AwmWyJQTNViSVdftbhLwB0Bys1gLQwDJRLitsTWA2ObO1iWx1IE68sIYxFJfDB/XqpjO7AORGoijmE4BSHc7b+p+upkEMlNTHD4Q3pq5KztzX8zl/Mx7YWV0v6x+mLrqbUzon4kIawOiaMIMGmU0FGIimTsAYTn/F8PGYc3qtR59IApAutnpUrfT7SVAAGlmLxebLu41IAAiMlF3lwlmOqGB2MJFOf++YeOwdo0CkG5/qtQN9hgJSBPGDCCyqbL3GkgiEgeNbtFAPAPIWKxd4zmMqzSQE//clYeX473I9zp1oec1noeB1oGdugY1uSEBM4C4hnG9BZDIpEQkDR4N5NuL6WzPz9E1OlHZE7W6DjaW89eH44thY7FmjXM/EPpAamtrRcYq/5QNhYxakTBs3ty1q3G720FTANLddrRj98Nq3GZdcEu1ygNhRS8rcfnDTFSWEbBwMr9fLopWGtW44WhAVCJ9ICOMloakthRRGHtDIUZhbKATVQJIaxPGE4AwkUxFYTq2wYH+tgKQQEu0a18vIy0dVjCV3SCTMieSmTUQtnCgE5UAktc3B5NWs5guA2F6PaKTkl0BZLZuKa8w8kCqq4UGsrA+wnCiuvGBeAQQRmGUBnJCnTAFICfUdnT6YjLSMtFka4aFGOIBQNg2QvLCMApDAClaZSSShZsBhOTaM+9u0UAOl5UZxXR6GBbWRwkAWbt2naMjmTtqS5YTOxLJwsKwqYs3FOr0HQ7wAhSABFigXfxy6akZOI7jCEeYABDpQKUm4kosRROGAJLfLwcTacKIcv4GxLIn6sARQP8so5xfmjAGgFADkQAy3gEg7FHBcmrXWhgzgOiWcGzZ6JlYKliyV4lkniWrACRYp65rXjc9NR02uivt1bhmAKEPhNqHZKaTAJLbtx+KVryNKYXZsNgaEZOUgISBI6H3zyixMA/EE4DsGzYe6+waiDcAomkR2NQGsVSwRK4ARAFIsM5Wd7tuemqa8IGYWxpKU8YTgOT1yxEAMqk/mekaEZuc6B5ADB9IldBAio9F4gsCyLr1woTxBkAACzZvVuX8J9KhUxrIibQbnb+WtNQU6GASmaWVCeMRQPr2EybM5P5ZCBPFdG4BhB3JygxuXD0cC+sjsW+o4QNhQ2F2w2ZXdnZCYv4HfSX802zCMMFt48bNIZeS0kCUBhLyQ9dFJxQaiGaFprcACP0fklyb5ot0otKEKS8vtztRpQ+E3LiMwjCVneX8d0oTpgVAbDbywkQJAKEJ4y2AADZs3rw15KJVAKIAJOSHrotOaACI7sgDMZfzyzCuRwBxkGvbASQ/25QHUrYTh8vLUF1TCwEg9YYJ404DYb9MhnsZzmU1riymI9fEpk1bQi7aQAEItSv2diXyug7+jr1AzZw2wbhRypbzkDQoECOQJoyt2Yb62nr0Suvl09K6WyYqybXZs7W9juk+CSlEHzZ8IIBGQ8YehWlPAzEnkmnWY4hJSkKiyER1AyA1tXWw2Sz2MO54kQfiqoF0RwAh+xzb+H/55ZciLP2LX/xCbCmFS25YNrTl78gZ84Mf/CAo203eVXKAsOs4+XglmRD9T8XFxY7mzuwW9fOf/9yrNfgLIA/EPoCZb81E4bRCMc+qx1fhs3s/w5DLhmDbq9tw79F7vZqfH/IXQHifjPzJwdwEM0MfGeOCMRoaGgQHj6SNIJE2SaY4HnroIUHmdMYZZ4iO/ST+CkbHfjYzZhd2JnRxnH/++YKzmaMjcnDnRPUKQFa1mDBRiYlIkiYMM1Ft8+foWkU5Du4sw8HqahxHGF45Fom9w8Zj/br1ghf2wIEDTmFcaiDSB9JSzs/u3V1XA5GHkWTKBBCm9L755pui8/Xw4cPFr9luP1it/M0PA+eR7GvkYyWo8BD5OvwBkNLXS7H0/qWY9sg0A0B0YJZlFu7X7xfTb/jXBmyavwm/WGmAbHvDHwAh3yxpE8zdyfngMBcp2IOgddVVV4m9dx0Edp59DhI/MU+CNCCBHsuWLRPd393ReXREDqKcH860DmYA4Zk3h3HpA8nNzsGklW9hfGEmoprq0TspEb2HkVjKnsruC4BQdZNO1FYmDHRs6gYAQk2AdIE0I/gg8zDLt8yLL74oSJUo6GAO87w8SGRBc+Uq8WZ+nwFEBx7JegTDrx6OgqkFAkD2LtmLjf/eiEsXXuqYcrZlNu6z3efNEnzWQEjudfXVVwtqCfLAyNGRB8erhdo/xHN9xx134F//+pfT11atWiW0UWqDHAQaaqZ8HgI9SCnK+3VH4NUROWSmpeK4zZlYym8AybFnonYEQJyjMBo2beqaURhGlagS841CAiXJROfKA0vWOnKTmLliA3V49u7dK2xrctKcdtppDkrDkpISwctCblxqQ2eeeabXU/oKIA+nPYzff/l7LJ6z2AEgyx5YhqT+SRj6k6GOeWdpLRpJe4vxVQNJTk4Gya2owrsCCP1d/HnyySeDsge8FxaIUsY0Ycg6R42Ug4x0JF6/6KKLgg5qDz/8MP75z38KLhpqQ/fcc4/TnJQBzynJ4E855ZT2tsDx+/SUJDTbqS35n65OVO80kAT0Hja6RQNpnseeqBU4VF6O2qoqNOsWvNwQjb1Dx7UyYaQGYjZhWnqiosuaMHzrMFRNlY1/SkJlVwChasmDRaa2QA+q68z0JV0iyZSuvfZapyno9HrvvfcE0N14441eTe8LgLxz3TsYfOlgoXV8fMfHDgD5+PaPkT0mG4MvHxx0ADn99NMFlSbJtMaPH+8EIHJy+qIGDRok9smdw9srwXj5IXLfUiPl3lxwwQVCMzWbkh3RBrxcAn75y18KMim+SMzjiy++EC8Zkr55S3uazoZCusWJ2rI9DUTUwqx8CxNZjWtlV/ZExNMHkp9Vos24t0hrmjdbDycvjCjnrxbs3YzCEEA2rN/g5AORAEI1kyqmUy2M1nUBxLwxn3/+uXCeTpkyRZgwt912m+PXtMtJrkxbOJiDJN8k1OZbxnW4rqmtdXgLIPuW7sPLl76Msb8dKy6355M9SMxLRMaIDET1iULjoUZMuG2CY6pgmDB861J1v/zyy8U89DGQk5dMdDNmzHC6Tf6OlaJ8uIM9JEgQTAjiklaTZiWdugT9YA9PQHX//ffjpJNOcjjc21tHeloKmm0tAMIXFe9J5oG41UAIICveEpmoYbZ6RCcnIPGUMUB/UlvOYlf2OXpYeTkOlZWhtqamBUCGjMWGDRt7HICQc5RhW3raeWh++tOfOrz/jNbQqRxsukuSJjMzkBGAUADIoS8PoXJnpWOqjXM3ImtEFrLHZiN9SDoe7/847j58t/h93Z46vHjBi/jtTu/4er01YejroekiB53VBAg+pKRdNA9qYOSH5ds52EM+vKT8pGlJc5KDKQxPPfWUIzoSrHXwIaeG4c6BfP311wtw5UvNm5GWmgwbwh3cuF4BSLahgUwuZCZqPaKS410AxG7CUAMRqey2MLzUEIW9Q8ZifQ/QQOgMY+MkHlJGPJYuXeogkKamRacZN4kHnFrX9OnTvdkrnz5DFZXXHjp0qJhn9erVDlLvV1994ATwDAAAIABJREFUVThQCVrvv/++ABZvHareaiCuizWbMPzdXzL/grG/GYuhlw/Fk8OexL3f3+t1+NJbAHFdg6sJM2fOHBEBo3Nz9uzZQYvI/PjHPxb7T/C+8sorMW7cOIcfhOFdzk0fCXmT6UClbyrQg3M+++yzwgdCP8yDDz4oNDP66p577jkQOOjQJcDS/PZ2EECogVjYUQgQpnJ7GghNmIkr3xINhdxqIEYx3U4cqihHTVWNyAN5iT4QNwDCNzMPukxl52Fv8YEwE3Wbt/cSsM91NJGMAmSYlDY1TRPalebYPkGEHMCch+piMAadWQQRypVEzieffLJjDcwDoW+GY+DAgQ7Sa2/W4S+AVO2sQmxKLHqltiSNbXlhC+rr6jHympGIivOeYNtfAGHuxYQJLWbT66+/jq+//lo82HzIg5F/QZnSx/T2228LByPNSAKFHDRtGYnjS4e5OMFKLORztWTJEjEtAaSgoED8nWviC4VpFYWFhcIv48tITUmGjjAw6dPcTIh/lx3JZBiXmhefi/x+eZi44k2hgVisxxCbkoT4k0cC/TNLtBmsxiW1ZVkZDpXvRG11Laz2TFQCiKsJ0zaAdA8fiC8bcqJ/1l8ACeR9+QsggVyDupYhAWHC6GFMkXRbTGf2gbQJIANYC5NhAIjhA9mJQ0xlFxqIYcKwFsbVhDEDCFWn7uhE7U6HTQFId9rNjt+LSCTTLa0AxJ0T1QEgOXmYWNKigcSkJCJhwGhnJ6qlbIcwYYQGYqUJE4U9Q8Zio4sT1RVApAnDGhKN5fxbNnX8Ln28QkdNGB+n61IfVwDSpbYr6ItNT06CVQt3AhCaLxyuXdldAYQNhUQtTHICEk4xAYjhAynD4bKdwgfCCRawH4jdhLnpppuEd5zhKteOZGYfCHu1bt2iqnGDfgp8mEABiA/C6gEfTUlJgk286jWnYjr6k+jrof9D+kBYi8SgAlsaji95w+hI1myPwgw8tYUXpi0AkSaMApCueboUgHTNfQvWqv0BkLy+/VoAxNqA6KR4JA4aY/hAWloautdAzABCz7NrIplTFMaiYUs3qIUJ1uZ1xnUVgHSG1E/cOTsMIM32RLKBTCTLNJoqG7UwZThUthO1B2jChGEB+4EMHov1Jh8IE1naAhC6ZjZvVSbMiXR8FICcSLvR+WsRAEJiKbsJQ/+H2QdijsJIE4Z5IA4TxnoMfZKS0GvwKGj5dg3ECUAqDR9I8fcR2DdkHNZvaEllbxdAmMqufCCdf0pMK1AAckJtR6cvhgCiawa5tpnWgX93zQNpAZBcA0D6Z8FiO4b4pCTEBBJAZD8QktUoAOn0M+K0AAUgJ9Z+dPZqCCBWnS2VW5yoMhPVWwCJS0xE7JDRgdFAWBfATFSGcTsrChOs7NDO3mw1v5JAoCUQGxvdYQ2EAEINxJJvz0Q1yLUNJ2p1da1BbXksAnuGnIr16zeKrkhMnXVnwpgBpLM0EAUggT5m6nrdVQK9e8XAaqR9OJkw/LcrM52rCTPZXo3bKpHMHMatqq6F7ieAKA2kux47dV/dRQK+AoishTH7QAQvjEgks0dhrPNJrk0NhLwwBoAUHwvH3iGn+aSBKADpLsdM3Ud3lUCv2GjYdHJbtq+BMBPVSCTLw4SSNxzFdO4BhCYMiaWqaqAjUgDInsGniWI6TyYMS5nNqexkvNq2NfTVuMqE6a7HXd1XoCUQGxMFHUy48A9ARDk/uXHNGojZByKZ6YqFD2QsNm3cBKays6ScPhDXVHazD0TTgC2dEMZVABLoY6au110lYOYb8iaMa5gwOZiw4i1MLsiCZq1HXCJ7opq6sksfyKGdO1BNakuEC27cQAMIF8xh7uNAkh42ZBFRHD+HAhA/Bae+1uMk0CsmBnYfqld5IF4CiOEDObSTUZga2OzcuHsGny66rAdCA2GzHHKtkIyHjF5s2sJGKcOGDQNbCLLb1KWXttAG+LKzCkB8kZb6bE+WQK/YKNhEOb+zCeMpkcw9gMQ7d2W3zputW3aV49AOQwMxA8jGjZvcEkvJpsrShKFWQRNmqxsfCDk+2ICW32GzYAIIv0dqBOaQsMsSO21xsf4MBSD+SE19pydKIDYmGjb6QHSjoZDsyE5ZsKWnuRqXrHh79uwR5NoT2JGMmajN9eidkIA+w0nr0NfgxjVoHdhUeSeqqqqFCfNSfRR2DzKcqGwizGpcFtO15QNpz4k6bdo0LFiwwC2nKFv4KQDpiUda3XMoJUAfiHCi6lYnAKECQKoSNrCW5fz8LLmK8vrmOkVh+sQnobcAEAc37mzR0pBRmEoCiMmEMUdh2gOQ9sK4ngCEDtoLL7xQNDb2ZwRDA6mvrwd/zFys/qytq36HL4y0tDTH8tmRnPsfSnlwPiYzdcbgm5m9f/kwufZeDZUsqLXzhR1ImYserppBbWnWQMwAwoI6yp2f3bdvnxsASUbv4aOAnKwSbebdRZpsqsw8EAIIeyZKDYQmjAzjegIQBzeuhjbDuO4ARBL2sIGuJDP29cAEGkB4vx999JFg/GKYmgQ+oR7cUDN9ZjDoE93dE6utyQjHugh2/+YgMxu7f5Otj8RabD7dEad3e7IkcRSbGf/lL39xcMSEUh7shv6HP/xBNG5+4YUXRINlSTFJHlzKgjL67LPPhGYejObO5MMhC+LkyZMF0RbPoWSg64gsPGkg3BM2FCJYmQGEGohrHkifeDuASA1EnztHt+0pw7FtO7C/1ojCLGQUph0nKg+1Uyo7wrFlm+eWhq4Aws0hZQIf1o6MQAIIUZ8tEiU/CTeSD1Mo+EfMMuAhkVGrjsjGl+/S0c1DxIPLvSGA8G1LW5jt/zn++Mc/Crv53nvv9eXSXn/2pZdeEnQWpJHkAyNJpkIpj3nz5uGaa64Ra+YeMEoo759v5YaGBvG7J554Qqj4jz/+uNf35+0HKYeZM2eKj7MTPek+5EukI7KIiY4UJow8W9IH4s6JKk2Ygpw8jF/+BoryM2AReSBJSCIznSSWsv1ntq7vLUf99p34rtrwgZCZzhOAsJky6Qf4p78AQnOFbfrJstbREUgAeeaZZ8RG3XnnnWJZ1JBI2sODEsrRkUPS0XWSG5YPBQGEHDmkESAHKwc1FJIcBRvcyFJHRrrOABBX+cm9IFcPtaI333xTfITmBQMCElA6KndP32f+FbVzBhs4OnI2vAUQvjT4w3PvCiAx9JMMHt3S0tA2d7au75EAUgUdESgmgAwiC9eWVmFcAofkxvUXQMi98sADD4hFysG3n9nu9nZDAgkgfOsR/SX3Ld/AUVFRQX9g3B1a3hejU1SpMzIyvBVHhz9nBhDSepKv1hxi78gB9nZx7gCE8hgwYIAgliJ3TigGwfP5558XhF7URs8++2xcdtlljqlDIQuSXJHQSr7UOCdlQX4cEnD7cv6ZicpU9vY0EAkgjML0z803NBBBLHUM0UnJSKQGIloa3lukOZkwNdRAWAsTITQQdwDCNzRDsr6aMLQlacZQNaKK7Dr4pu/Xr5/P58IXAbZ3cW4OKQsZYpYjFIfEdV00pTjWrVsnfA8y4a699Qfi92YAueKKK4QWQCd3KOXhCiBSHiQeHzt2rDAp6HsL5vjPf/4jIpDUAHgGyEbHf4dSFmTiI1fz+vXrHbcqZbF7925BMk6mBG/9hzKVXXYhc2fC0AfCOhgZxpUAQmY6NhRqBSDNz8/Rw8p2ikQyFtPBFoHihgjsHjgGW7ZuE0z1nlLZN23a5GCms1g0t3kgwdxkXjuQAHLxxRcL2kACHQe1LarS3KTOGnz7k0SZhyUUwwwgNGX4oPLB4eCbiw7UUJsw5vvmA0ztlUmIwRrnnnuuuD6BTA6aL5QFfTQcfJDpE5GmRSDXwgd7+PDhuPnmm3Httdd6vPTdd98tzgWB3ptBALEyXGrvSGbOA5ENhSSA8EUvozATS97A+MJMRDXVIyrFroHkm8O49kxUUUxnB5A9g04VHcY8ZaKaNRAidHcAEFYfUmWkyspBrYnOxbvuusub/QnKZ+iJp8aWm5sblOu7XtQMIHTgEcBo/3PwbchkQPqKgjlcNRDzXFOmTBFmZrDMmJ/97Gc477zzHP4XOTd9HTSzeR44qKnSh+dOm+6obNibgz4oEoi3NZjdTQ2RppU3wx2AyBdDewAy4aQsRB4/5glAynGoogzVB6phs4YLDWTv4NOwcdNm8fZxp4FIAHG0NOwGGgiFyfuhg5eaDTeQ5kOw1WXz5peVlYlw6U9+8hMR9aDN7wuBsjcHqa3PmAGEn2Noj6FLkl3TtKM2Zi7K6uh87r5vBhDyApMnlm9ZhpT50B47diwY04pr8mXIcK15EFQoB+ZHPPbYY8KxTv8UHanB4Md1twamF1D2BCxqJfSNMRpGYPM2lEwAaWZJGjsr2zVK15aGHjWQk7IQ5RZAmMouurKXoYZNlfUww4k6+DRHLQw7kjEPhD/ufCBCA9E0bN3W9cv5aV///e9/F2o6N40M6aEcBCy+fRjporP5kksuCeX04pDSvmZqMwfVXDLB82H53e9+F5LkLoIG7fC+ffsKAJ87d67wu1Fd97dmylsh8uXhOmjS9unTR8iCESlGo2heBAtI3a2BeSkclAVzcZi9PWPGDG9vS3yOURgSS+leAIiMwuT3yxXUljRhIo/ThEk0nKj59lR2Ry3Mzp2oqayGFWGiGnf34NMFz4v0gRD1zansriYMW8Vv2971AcSnHVEfVhLoQhIQAGLqyi6dqeY8ELMTVaSy98tF0fI3Mf4kAsgxRKYkIGkgAaSfPRNVFtO5AZDN9mpc2RNVAUgXOi1qqUoCLhIICIAkJxiJZApA1PlSEuhZEggIgFADGTTaABBW48pEskaRiVqJ43o0XqkHKgaNx+ZNzuX87nwg3c2J2rOOlLrbniSB6KhIMJ9V042QvPyhDMxRGJlIxjBuQd9cjLX3RA1rPoYooYGQXNueSBYoAGE/kG3btod8PwKZBxLyxasJlQRCKAFqIMwDkQDiyQfiI4DM0fU9ZWhgMV1Nld8aCPNTtisACeFxUFMpCfgmgeioCEciGb8ZEA2EqezW3TtBE6YjAELn7ratSgPxbUvVp5UEQicBqYHITFQziHSqCWPkgVhUGDd0Z0HNpCTgswSkBkIThqOtVHYmyLEXDvNAxi1/HVP6Zxvl/MnxSBxIH0h6iTZ9VpHGcn72A+mIBiJ6okLD9lKlgfi8q+oLSgIhkkBQAMSoxt2Jhu1l+K7qAJoQg5eP6dg1aAI2b/YuCqMAJEQnQE2jJNABCfgDIOwHMu7z1zGpfxbCrMcQnZLgooHMnaNjbxmObS0VPhCrHouF9cCugeMEgLCYjh26JLk2e0Way/kZxjUAxILtpSoTtQP7q76qJBBUCZgBxBzG5d9PO+000c5QZqJKEyavbz+ML3kLUwozYbE2IiY5HgkD2VCIYVyaMPaGQg3bS/FtdRVgi8WCRg27B4zF5q2bRSo7M1E9pbK3AEgYtpduDaoA3F1chXFDLnI1YReVQFRUhKiFcc0DaQtAcvtmY2LJIkwuTIOluQkxKXF2aksJIPaWho3bS/F1dSU0Wy8nALnxxhuFBqIApIueGrVsJQG7BPwBkLx+fTFh+bueAUR2JGvYth3f1FAD6YXiBmDXgLHYsm0LJICYuXHNLQ2lBgLdgtIdyoRRp1VJ4ESVQGRkOHTN4pMGYgYQrakJsamtNJBZur63AsdKS8GGQk26hgWiK/tYbN5k9ET1xgdCYqkdpUazlVAOZcKEUtpqrq4sAeEDsbU0ZvaUSMZWCpIXRjhR7WHcMBHGTbCbMJlGT1T6QGy7ywSAVFZWwaqFo7g+GrsGnootm42OZGZmOk9OVAUgXfloqbX3BAlERYaLpsqyz297AOIuDyTGFUBkJuqx7dtxoLIKNgu7skej4pRTsdXe0tCV2tKtCQMdpUoD6QnnUN1jF5WAvwDCruyCG9d6DDEpie41kPrSUuwngLChUAM1kNPcaiBsJKQApIueILXsHi0BbwGExXTstiY1kDYBRGgge8pQTw2kqhJWwQsThV0DWzqSMe+DURi2u5MtDWnKkBfG4URVGkiPPpzq5k98CUREhAGWsHbL+aUPhADiKOfvzzyQY4hNSXIO40oAaRAayAEHgFSccpowYRiFkQDCXpDdFUB4bwRDCs918HckmOJPMAcBms6rYM/jzz2wboId6chM15MH6Rz4Mu2KcvAXQMateMORiRqTLE0Yex6I/p/ZunVvOcwAsuAYNZCeAyDsuH3GGWeAxEUkt2JXdA4+NP379xfdyEtKSkQXbJL9BGPwQJKPhKTNpBUgIxrHV199hYKCAgewsRv4qlWrgrEExzW5FrKySX6cF198UfDV/uAHP8DKlSuFCRvsER4e7uCk5Vx0/JkfWmrAwRjscs7u6/zhyMvLE5o2Bxsqk6OHWZske/rmm2+87ojuy1pLS0sFhYRs2kwuHHkeOiIHfwAkv28uxrGhkN0HEuvwgZgBhCZMaalhwugRWNAQhV3CiWoQS8lEMqmBdDcfCL3RsjU+/6TGlZKSIsCCBENs6y9JlYLFiua6BjkPOVn++9//ioMbikGyc1J5PPnkkw4AMbPzkeLhww8/FCTcwRokTCL3DDvTyxEqhkBqWdOnTxcydx3UDNklnoP0EszQJtVEoAdpLAhQpBZ1HR2RQ2SEkQcCvTWtA0GRAJ2YmCheVjKVvYDVuCVvYjJNmOZ6xKQktE5lZxhXOFEPMArDMG6UPQrjHkDM5NotiWQ6Su2kO4EWaFvXC3QeCN88bJvPNv7cLGohElxIb0jKw2CTPJnnfe2118TtmzlZgyVfghgJo0lYRO4TaiDLly8XTPRyHZybex4MRjZem5oF5yUvMZkPQw0g5OAhuZgrYRRpRsnTQ7IxDr5MyVlbX18f8O0gcRbBikyJAQWQ8AjA0sKNa66HkQDCWhg+A5yf5PL5/XJELQwBRGuqR0yqh3L+DgNIF3aiUlBbt24Vh4PmDN8uHK5ozzfzD3/4Q6+ZwHw5WXzj0FwhkRQ5QH75y1+Kr1PzoAnBtwI1IR7uYA0SNlN95oMiAYR/J2BeeeWVIXmYCdx8QZHU2xVAhg4dKtZCyk2alsEYJNaiOUtCc/KuSFZCmnD8fzLBBRvUKHPyv3DPb7jhBvFjnpNyoGlFYOef3o7I8AjoWsunPQGI1ED4XOT1y8GE5W9icmEWLM0NiE6Ja90PRN9bDuaBCA1Ecw7jujNhuMF0pnKDJWtbmIW8MKXe3kvAPhcIDYTg8emnn2LNmjUgqZG0eV0B5I477hDkzhdddFHA1i8vtGjRIvHwUnXmG0Cq0LTJac5QE/r5z38O0m/K9QVyEVSXaXfPnDkTvE8JILfffjtItRiKB2fSpEmC1GvkyJHixwwgbOjNwfsn6RVNDXcO747KhJoVtQo+XA8++CBefvll8SYOJbk2zSQ6a7nnV199tYh+Ll68WNwa75vnkueUXcT4O4KuN8NbAOH5kyZMbt9+mMBqXOED8QAgRkOhUnxbdUD4QBY2MpHM2YnqWgtDVZMbTLJl8aBpYdjZDcr577vvPlHSTBY2VwDhW5j2OR2ZwRx0VtIH4A4cO2IDe1ozHaN01PHeOd555x0xN4GDDxNBjExscnDPZUPeQMmBdJLz5893vG0feugh3HnnncKpTa3PPKiB8KEmzWSwh5T3n//8Z6HWSznwAee/Ay0Hd/fjac8pH2ojpEH1ZkRFRAoNRJKjy45k3E++POj/MJfzGxpINsaXvIEp+fmw2JhIJmthZCq7oyNZKb6rqUSzLRwLG6JRPuBUbNu6zRHGbQ9AqLmUdQMAoe3L+PesWbOEU6miokLYuhwUMP0jweBDNR8Aqs7UCCS9pPl3wQAQvtVp48tBG5yRJwLIuHHjxN8lPy8JtydOnChkFMhB4m5eWw4CNVV5mhI0HcyDZhxNGTOoBXIt7uTN0C3f+NQSOUiyzfUVFxcHa2pxXWpEjEjJh948Gc0qasPnnHOOV2sIOoDsr6lEk43k2tGo6CEAwggTD8E111yDpUuXCu5VqoVUj2na0KG3YcMG8XZkiJU/gR50UBKgOfcrr7yC66+/XjgR+WYgPy8PCkGLwMLP0KwI5jCbMJyHjtU//elPQhaMSjFKFREREcwltDJhaO+TVJomxXXXXefk3A7kQvg2J0BlZWUJZ3JmZibmzZsnpuCZoGZIAKUWSlBl1magx1lnnSX4iCljaobcf7oSOB95c2lm8kXHKCE1RJ4Tb4Y/AJKf01cU003Oz0dYexrIt9UHYLX5Z8J0VQ2EyM4YO21KOqR4OM0bQn8DH2pfVEVvNtP8GarDJNT+8ssvMWDAAGH3ysgPNYO33npL/JuRmBEjRvh6eZ8/T9OUWhcfIjnom5ARCmpiwR7vv/8+zj//fMc0//znP4V88vPzxR55y0jv6zqpcfLh5JufgDllyhTHJajy09RiBIbmQzDAg5Mx54j3z0GzmSTrUht56qmnHOTafOn5MvwFkPHLX8ckmjDW7xGbGu9cC8NEsuY9ZThOHwircREmfCA0YZiJSuTjG8dswvDfMpVd+kA0zYJS1VTZl/1Un1USCKkEXJ2o7nwgMg8kMjJSmKn9c/IwvuR1kUimWY1y/qRBp7V0ZZcAQifq/qpqNMMiTJjyk8cIH4i3AGIhsZSqxg3pgVCTKQn4IgF/AKQwNx/jlr9mB5AGQevgDCDPzdKt+yrQsHUbvqsy+oHQiVrmI4BozAPZsdOX+wnIZwMRxg3IQtRFlAROcAn4CyBCAynIgmZvKOTEC+Oohdm6TZgwNi3CiMKcMtqRyu7OhKGj0RzG1SwaSrtoHsgJvu9qeUoCAZGASGUnB619SBOG/iRG3BjCpQlD3w5D1DRhCnPzRC0M80A05oEkJyDxFHtX9hmzijQzgOyvroFVj8SC+giUnzJKUFV6MmEkgAhWOuEF1rFDaSAB2Wh1ESWBYEggMiIMOloiNu6Y6cwAwjyQgpxckQdCH0iYHUASBowC+meWaBJA6EQViWSioVAkiusjUUENxAsfiAQQTYPqSBaMXVfXVBIIkAT8AZD+1EAYxhWZqPVwW87vDkDa00BcozDQbdixsyxAt+r9ZZQPxHtZqU/2bAl4AyAyE1UW0zkBiKjGddMPpGnPTjRuKxXUljY9AsWNMSgfMLpNE6ZVGDcsHKXbFLFUzz6i6u5PZAmYnajMf5Jp+DKVneDBYlImzDGJjSZMYW6BoYEUZEKzHWsJ4+anu5gw27aLWhh/AQRaOHYoZroT+fyotfVwCbgCiKzGbRNAcvKNhkKuAFKQblBbmvNAvq3c3wpA2NKQDYQ8JZJJH4gNFpTt2B7yLcrOzg75nGpCJYGuKIGEuHhHOb+5lL8tAOmfk284UYMNINAisaPUaP0WyqEAJJTSVnN1ZQlIAJGFed5oIGYAsej1iEqSiWRsaUhiKVbj7i1Dw9bt2F91AE22XnipKRxlhaOwbft2UY1LDYT9GNiLQNI6SB8INRDjh2Hc0DtRFYB05SOt1h5KCcT3iRMaiJlYivPz37Kc3xzGZe1Rbr9cTPr8DUwozERY0zFEpyYiadBoIL9fiTbjriJNnztbt+6WYdzv0Gzr7RZAaMKwiEgy07UGEJY4hz4TVQFIKI+gmqsrS0ACiLwHVw2E4OEHgJAXxojCfHvgOzTrvbGwKRzlLhpIWz4QoYHAgh07Q9+RTAFIVz7Sau2hlEBQAITcuPqeMjTYAaRJ74WXjoej/KTRDhNGprLTjHFlpnOYMNCwY2foybUVgITyCKq5urIE4ulEFTfg3JXd3JFMaiCsxqUJk5eTh6Llb2BiYSbCjx9DlDBhRgH5OYYJY5s7S2dLw4atpfiucr/QQIqPhwkNhF3W2dBVEktJH4i5nL8jqexmKgN/N0YBiL+SU9/raRJghz1ddFW2GTCi6w66EvagZQ6IGUBEKnt+PiYsew0TC7MQdbwBEakJSBo8Enp+Toll+t12ANm9Ew3bduC7qv3CB+IKIOzaxc5H/gIICXiuuOIKQQ3A7lb79u0T3bXIvcK/yx6c/myoAhB/pKa+0xMl4A+AFOblY/yy1zD+pCxENTUgMsUdgNg1kG8rv4NV7+MAkO2lpa16orpzorZVTMf2fCTgIfiwHR0BhO36qCJx7N+/X3S8Zjt9f4YCEH+kpr7TEyUQFxcHTQuDrlu91kDYD2T85waARDSxK7sLgOjzZuvWXTuEBiISybQoLGyIwc7CEaK/hzRh3DVVZru/ljCu+ygMKQnYFJbt4RYsWCAAxDz4ezbtLSvzLwSsAKQnPgrqnv2RQFwc6TpbqnGlCSPL+Wm+UEshrQOfWfIUFebmYtyyt1FUmAo0W9ErLg5xpw1CWHphiXal9IHYTRhGYawEkMZYlBWOEB3GJLm2vwAib9QVQGjWUBNhA1u28B80aJA/MkEwAIQ9SvkTrJ6Xft1oCL9EZ7nkhuW07A9KrpJQyoPzdRbJOB8smuzkpnXtvRoqWQRjnrYAhAwA9IG0ApC8XJy+7G1MFgDShN7xiegzbBDC+g0o0a683dkH8u2Bb+0A0gs7+1MDMZyorqns/LeveSCuAELaBPYU2bZtm2BfY6drf0agAYRgxg7s5CPh+sx0B/6sz5/vsJjJ/ADTBAzFIHUBWfEKCwvB5r0clAX3iloiG8zQ1PS2C7g/a6a/7YILLhDkVpLaMZTyYANrdkHnefzkk08EwZc8m2QIvOeee4Qsdu/eLbTmYDR3njNnjmjszA74K1asEKwAZA3k6IgsPAEIr8uGQpIXxqyBFOTl4tSlb2PKyWmwHP8eveJTED+IGkhOiXb9fc4A8k3l17AhBgsbemFn4UiU7ih1G4UJBIDIw0W0ZydyboY/BzOQAEJzip3ZqbrxYJBK8uyzz/aauMefB8bdd3hIqPGFcrAbOQ/Rq6++CrLkEUCohfGtxARCyoNAwn8Hi16TDy/pQ8nAN3zdUxKBAAAgAElEQVT4cCcACZU8SKfAJlq8X2rIaWlp4mXJwQeMnen5OxJNEXCDQXpO6giCGAeBijQPDDZIAPFXFgQQRmEk6EkTxgwg1EDIdCdNmNzcHIxZ+jbOODkNYY2HERabhOiCPMT0ScOG/9VCEz4QmjBb6QM5gGY9Ei81RmPnySNFi0JvNRAbbCjfWe7xzHvygfALJ598stBE/FFZAwkgRH2SG0k+VL5xycuxZcuWUD7L4i3j7yHp6EJJmETw4M+qVauwcOFCPPnkk+KyfJAo72Cv7dFHHxVAbtZAgj2nJ7nJveAZeOCBBwQvCwdBlRQTpHkN5iBIEcQktWdHzoarBiLL+QkoNGGkD0QCiEGjkYvcpa9iZmEOjjcdhB4Zjfh+uWjQ+uDAEQ1GHoj0gVRW+g0gVthQ4SWAkM+CNIoM47755puCl4Xqoj8jkABChnKSW0vuFdrhfOOG+vDykFAboF+IhE6h4GGRsjcDCDUOagKXXHKJY2s6coC93V93AEJ5kMyJ8uCehGKQaOwvf/mLMGOodRUVFYVcFrxfasbcC6mBUBZk5qMWZObuaU8mvgAIOa+piefnFiJv2UuYWZiJJutBHIMN8dkFONQUg2OWREMDkQDyzYEOaCCaDeU7PGsgZBufPn26g/GNERk+oExgueqqq/wyXyiwQAIIHw76PMwO3VA8MK4bz7ca3wrUAMhCRrWZKmUohhlACPTUAszctKGQhyuASHmsXbtWMPPx7e+PueuL/JibxPunuc656JehNm4muwq2LEhixdQH3rc0O6Qs/r+974CPq7rS/94UNcuSrGr15o4bBgLBNm0JCSmEFjBL2OyShbAbAiEhDUJJY0nYzRLI/5cl1ARiTFtSl5YEDA6hg9xkW5bkIltylS1b0tT3/r/vztzRm6c3896b4oLnBkXWzK3nnvPdc849916a/DSv6R+z+8i4HQCRN5JJE6apuR1tK57EkrYaBIJ74VcUlNW3Yu9oPg56ygwaCB/XVrmNW4DO6REThrYYO221CwNFQ+dRfhqXzHnttdfGXiOjyk6HIpnocCUG3NHOppl3KJIeQPicJJ/UvPrqqw+rBqIfN7Uhrsr0m2UrXXHFFcKJzdfwZLrrrruEoHJXkolaAYVNmhaZ7At9E6effrrQdvjIe6J0yy23CA2RfGsnpQIgza1taPjrUlwxown7Dg4AnjxU1jdjMFSEfeFiI4DwQqEi/GbUKwBk7ZpOwTwEENpi+uP8PBNDu1DGgagWGoidAaaSJ5MaSGdnJ+gB51OWTC+88ILQSOh5P1yJqz8de1RZD0XSAwhtYL4P++KLL4qmuRLef//94iebyaiB6NuiJnDfffdlVPPU188nK3nPLt/h1ScuoGeeeaagAROdznxcm+Z3phMfy6bJcuqppyatmo+LMy/9i3ZSycQJgOKOZbXjA2lrbsPk5Y/jn6Y1YnB0BzSXGzV1rdgdLMBBtTQeQLbt7IeGCeJW9rVT56Gzc90xBSBEfkbr/fGPfxTbZjSvDsVD0vrJp9edDmWqpw8++KBYbfv7+7OyXWjGdHoA4feTJ08WgMGVjo427gbot5jtMK7TPHoA6e7uFguVdMLTwU2NMBvbp+wntQy+U2wELToW6bMjLU466SThJ6OTPRu0MOvDJZdcIkw3LmoEUbljRfPWrjlnF0DitnFNAKS6rgV7goUY1saZMP0Iq0X4jS8PndPmC5PkWNJAyDTcuvzhD38o+Ofmm2+Ohdw7FYJU8/t8Ptx9991CSBhvwK3kQ5moWRJEFi5cKJrlKkVnHWNiqIlRkLKdCKBshzsx9JPxYW/GhxwKejz88MPjhkc/ELc3SQs6VSnI5A27vgen9DLrA/2EXOBoVm7fvh0zZswQ2qGTlDEAqW3BnnAhRjQ6UR+8VQv1dMLPbdwd2xFCMR7zubBu6gnoXNsJnmXRmzDyLIzehOEgNBew/ij3gTiZjFzeHAWONgroAUQfA0INRp7GNTpRW5pbUf/qE/j8lHrs9+2Epiioqm/D7mA+DqIcivYQAWQd/B0EkG0xAOF9ILxhLBGAGCNRVUXLAcjRxlG5/h5TFChlIFn0LEwqADLk58NzGA8gYXEn6loMDEQA5FFqIFNOwNrOxACif9pS3LEIDesOw8NSmXSiHlPclBvsMUcBAogajUR1AiANrz2By9vrYQ4gOhNmgCaMVozH/C50WgAI7cD33nsvtgujaSrWrUscB5Kt2coBSLYom6v3w0aBVACktaVNmDCXt9eZAwgjUXml4ehK3ok63gdCJyo9vcZtXGogBBDaT9RAPgzbuB82hsmNJ0cBPQUmTpwQvQ9k7EpD+b08TCfPwlCueayjubUVLcufwpIpdRge3YGg4kZlQyt2B/LhVyoi27iZAZCcDyTHrjkKHMkUSBdARnw7EYALFQ0t2BMogI9O1IwBCBSsz12qfCTzT65vxzgFMgIgigsV9ZE4kFGVcSAP36ppG9dhpGMNtu/cjjC3cf1u8bAUt3H1Jox8F4YxCkYThkrRus7cuzDHOI/mhn8EU8AKQLiFyx8GkvEwHU2YlrZWcRp3yZR6UAMJ6gBkRJ1kiEQdoA+kCEsD+eicMk8Ekum3cSWAMC6E27h6Hwivimfk6qFOOSfqoaZ4rr2jlQIEEOOVhnIsjK6l/4MnvxkgJwGktaUZTa88hSVTG+Dz78KooqGaGkhgAoa1qAkjn3XYpgOQte1zsa5zvakGYgYgmqJhXS6Q7GjlrVy/jwEKOAUQcZy/pRnNy58WAOIP7MKwpqKmoRV7g8URABm7UGgNEgEIAYN3RCbTQHKBZMcAB+aGeFRTwC6A8O5beZy/rbVFp4HsxKiCeA1Ee+h2LbxxDXyrVqN/YABBpUjcSLamfQ46dRoITyPqX6bT+0BIVUVBzoQ5qtkr1/kPOwXsAAgvayKAcBuXF5/zNG7L8idw0bRaBHyD8CGM6vp27A0WYh+ED4QXCvFZhzEAWerPB02YHIB82FkqN75jiQJ2AET6QAggPLTX2sQ4ECcAEnWiOgYQOlFzkajHEj/mxnqUUSA7APLgbZraHdFAtvf3x0yYtVPmYm30OL+MRE1mwnAXJhfKfpRxVK67xxQF7AIITRjuwjjQQNbBt2oltg9sR0ArxLLABKxtn4O10QuFeHRfXmkoj/PLszDyMhMep8tpIMcUP+YGe5RRgACiKS7ePiqS/mU6uY0r40B4PIXPzrY0NqNt+VO4kD6QwC74oKGibgoGAwXYr4kbyegDiQJI/3YEEAGQNW2zBSAwkMwWgPBO1CS3smeL1rk4kGxRNlfvh40CTgCEY+eFzUYAGVVVVDZMxb5goTmAcBeGALK67bg4J6o8TJdIA8mZMB82dsuN58NGgeLiCQAPv9rQQDh2aiCtTS1xGsiopqKy3ggg3bwPZCW29feJ+0AeDxZhdSsfvI4PJOOlyglNmNw27oeN33Lj+ZBRgADCG8VcUJKaMIxElSZMW3MLWl55ChdNm4xAYDd8moaK+nYMBqQGQidqzzqMdnRg245tCGMilgbysKZtvrggyL4Jc3THgfAZQxLN6/WOYxvey8nAGjqWspkOVTupjIH2MmmUyuuBqbR3pJbhvai8N/dopIOZBiLpbOYDoRO1vaUNLS8/gYumT0YwuBejKsRhusFAEfZHzsLcpmnd6zG6sgN9A33HJIDwiUK+u9LV1SVu3JbPOlBo+FodDxfxomG+DcLLbbOR+MIYbz7/4IMPxEXKfOSbSV6gKxmWr7O9+uqr2ehCrE4+LM6Lfc8++2zxGW8C5/s0vDeTB6z4pEG2E89lMFhRJq6K3B2QibflZyMRxHn7Ot/DYeLFzvKBdT5ryRfqyCu85JmXP2fjdng+GnXKKafEFrPzzjtP3NDPlA4dsgIgIhK1uxP+VauwtX/rMQkgfCRIvvzGCeIZAEbk8UGnqqoq8SJZOBwWTz7QjLN7jb4TBufKxnr5mzeSy3beeecdPPfcc+AjQocirVixAldddZV4D1cCCAFUvgbHG+vJ4HxZMFuJQM2nHfichR5ADsUTowxV4MNSfDbBmLhDIZ9R4PtBnC/55GQmafHaa6/h3XffNX3EPJ3X8LICIPpIVAkgy0IFMROGL6VzJTC+TGfcxv2wOFH5DgpXWIIFJ4sMJVcZPuLDN0MaGhoyyS/j6tK3yycWqTLbfX0s3Y7V1taK5wL4MhoB5M033wSfWHzyySdjVUuAS7cts/J01rNtmpKvv/76IQcQ7jjeeOONsRVfdmD16tUCLPiWMxP5v62tLSuvFlLT4YJ2/vnnm/JGqkBqFgdCLZuJmja1PrmNy8/oRG1qbUP7y8vwuam1CPr3wOcGKuunYM9IAYa0ifGh7DRhQmoxlgYjPpAN6zfACYBs7O7OBk/l6sxRIEeBDFBgSnvbuOP8VgDS0NKKKS8vE2dhwoFBBNwKJlY2YgQlGNJK4gFky/YtwoR5PFiAtXSirlsnViO7GkgOQDIwy7kqchTIEgWcAAiBhXEgDc3NmLb8SVw0pQ5qYD9CeR5Ut0zDkDoBgcIaEw1EI4DkYU1rDkCyNI+5anMUOCwUSAVAWpoaMe3VZ3BRey204AFoE0tR0dQObeJkdPTu5sNSEScq40C29/chwDiQQB5Wt8zHhq6ICcPYD/2t7PSA08knbyQjNXicv2vjxsNCmFyjOQrkKGBNgSntU8TDUop4HioSyi5/c/dRf6Wh1EAYSHbS8idxxtQ6uEIHUFBRjfKm2fA0165QvvSjxfGh7APbENCKsSxIAJmH9RvMAYR3oo47C5MDEOsZzOXIUeAwUsAugMg3f2nCtDW14iOvPYXT2mrgDh2Et6IcNcedDLTVrXAtuWWxoorTuPIsDDWQiREAaZ6H9Qk0kByAHEYuyDWdo0CKFEgJQBqa8dG//S8WtlYJACmtmoySGfOBqc0rlEtvIoDcqqkMJFu1Ev39ffAbNBA6Ubm1pT8LkwOQFGcwg8UYl8JYgR/f+WOsXLkypo5yG5rbkOd8/Jy4wKsMNm27Kl6D+Zc//0W8aM+AuIipq2D27Nn41re/JYL2sh3da7uzR0DG22+7Hb/+9a9x5ZVX4ru3fFf0iEFkq1etxq9+/SssXrxYfDZ3zlwRXvDaitfg5DBpKgDS2tCMhX/7Xyxqq4ErfBATKqtQdtx8KG0tK5RLCCBxp3ElgORjdctcbOjqEj4QCSD6+0DGmzAaujbmtnEPBR9+/Wtfx29/+9sYaFRUVICRrPRNce9eJkaULntiGRjbcSgT/WOXLblMRO/KVFNTg+rqahEcxgVIgsmiRYvw0MMP5YAEwHGzjhN3DzPidvWa1YJGba3ceoWY3xV/WxH32Vdv+Cquu+4621ObCEAI6gsWLBA+EAZQ0oRhQCOjbdsaW/DR157Gaa01cGnDKC6vwMS5J8LV0hTRQIxO1IgG4hxAABUbu3tsDyaX0TkFGCX6z1/4ZzG5n/zUJ3HHHXeIqFVjODXPrPz+97/HN7/xTdEIw9Dv+I87nDeYQglGqj780MMC3L73/e/h0ksvRV5eXlxN/I6L0Q9/8EM89dRTIqLzf/7nf3D2xyKh88dq6u3txbmfOBfPv/C8CKFn+utf/4pbb7kVL/35JRQWForP7r3nXrzyyit46ukI7ewmOwDCKw0ZeSwBpL2xBae8+nTEB4IRTJhUHg8gRh9IqgCiKDkNxO5EppLv0UcfxW233ibe7eBKJJkpWV1kAq5Q//en/8MJJ5wgGC6b6dJLLhXnRhhJ+sCDD9jSKgh2Z55xptBMfnTHj3DZZZdls4vHdN16ANHvwBCEpAYi70Tl97Y1EDpReZiuf6APAbUQj4v7QOZg/YYuEUjGbVyuGPI4v3yZ7v33348hYA5Assebf1vxN3E+g5P85FNPOlp12KvHHn1MhGFfcOEFIiw9G+mmm27CsseX4dprr8XXvv41R02QWf/tmn/Diy++KIDnrLPOclQ+l9keBcwAhCX1JowRQFqFCRPdhdFGUTqpEoWzT4C7tXGFskRnwvA4/8DO7fCrBXg8UIzVLcdhQ9dG+wACDV25UHZ7M+kgF7WI6dOmC1PlnXffcQwesimaFg89+JAQ0ilTpzjogXXWTZs24awzzxLndX5y10+sC5jkIIicftrpwtm6fsN6W9pLSg0dw4XsmjD0gUgNpLWxGaeueAaLW6vhUkdQVl4VDyDqQ7dr6sZOjPJCoZ19CBJAghMFgHRtyAHI4ea3q6+6Gn/+85/Rua4z6R0UP/2vn1qu/DNnzBSMsW59Zp8gnTVzljjwx8BDO8fb29va8cSTT+DEE08cR146DRcuWgiabLmUWQqkBSBt1XCFhlFWUR0BkDY6Ub8THweybUdfTANZ0zIbGzd2x3Zh9Jcqm5owOQ0ks7MNiCsEpk2dhs985jO4+2d3J6yfoDBv7jyhoRgdlvpCa1avEXW9/c7b4M5NJhL5Ys7sOXjwoQdx5plnWlYp89Pu/s3S3+Dkk0+OK3Pnf9yJ+++/X2gh8ooFy0pzGWxRIDUA0Zkw6ghKpQYSAxD9Nu7ObfCF8rBMaCCz0RU1YYyXKksA4eU3csVRXG50da23NZBcJnsU4F0gl3zuErz/wfviqHWi1NPTg7P/4WwRW8HH0JMlAhK3VBlDkIn0iY9/QlzE1LWxy9K8IngsXrRY+NSYCCLUROjglYlO1RnTZ9gGpEyM4VipY2p7G1TFDUUXws6xG30g3IXhHTmUc16qfOprz+C0tmq41VGUlleiaO58uFoaVyiXMhJVByC80jAQzhcmzKrmWUIDkYFklhpIbhcm43x4wfkXoKOjA9093UlNgxu+egN4bwgnfuWqlUn7cd5nzkNnZ6cQ+Ewk+md4oxu3HpMl+nKoJZndZfH7P/xeBJfJRDOmqakJryx/JRNdzNURpYAAEE2J8ZLciUkKIA0RH4hNAOEuDJ2ozgEkFweSeT6dOmWqMDXeePONuMo/d/HnQK1DJq7okhnoRZeJjtenn3laXNEnE2/6+vm9P0dPb2ZidijsF3/uYhFtakyMkGWkLBP/bQSPG79xI8444wzMmjUrrug555yDnu4ebOzOHc7MJFeRn5j0W7iWGogAkGgcSHgUpRVmGoi8lX1HBECWBYvR0TQL3Rt7TDUQRjzyjhCaMDKQxaW4sGFj9u/KzCRBj/S6aLPyDtQ//PEP47r61JNP4bjZx0GBIrZoGdauT7w97d6f3ztuN4OBW9/65rcyCiA33HADvnLdV8b1kVcjMpTdLN1888344r9+0fS7yy+/HG++8WYOQDLMoFOm8DQu4p51sAIQhrJ/dMXTYhfGrfpQZgQQ7cHbtVDPGvhWrcL2HVuFCbM0QB/InLhdGLOX6RgHQvUn8pMLJMvwfIMAwrMOy19dblo1/QkEcwLFl66O+D4I6Dw3sXDhQtMy9//yfnFhcyY1EF40ffv3bjdtjybwX//y17jvbrvtNnzhn7+QkFznf/Z88ArBnAaSWY6i/yukhuOedZAtGG9lpw+EvNXGszCvP4tFzZVwaQSQKhTOmwd3c9QHkg6A6J2oORMms5PN2k45+RQRDZhI2D96ykfFJK9ZuwZ79uzB9ddfj3ffeRfvvf+eONdglv7pin/C3/72N+FXyUQiyM2ZMwfP/nb8JcSsn7e4M75Dqs00qzpWdiRtmn6VgsIC4f/JpcxRgCaMCs1UA+GWurwTlXEg3AGMA5CWSriEBlKFwvnz4W7iNu7NixXtgdu0UC8f19ZpIP5irGqZi27DNi6jUfUPS8XtwuQ0kMzNdLQmXuB749dvFHEb+u3Z0xafJgRTn9qntONrX/savvzvX8ZNN98kTE+zxJOc1BithNjuYE468STh21jbOXZwTpblCe4TTzgRNKd4+JLnOth2MvAi0DBOJJmJY7dvuXzxFLADIAQROuPNAMSt+cUuTLwGIgPJ+Lj2js3whQuxjC/TNc8XN4zJG8nMTBgJIHIrN1Oe/dzERyggYyb+8z//ExdedGGMLPfccw/279sv3q/h6U2+I0NH6VVXX4ULLrgA+wb3mW7TMtiLqzvffDn9jNMzQmY6R2lyvPraq+Nuq2eMx7/8y7/gmmuuEW1d9a9XwR/wiyPriVLn2k586lOfsty6zkjnj7FKpk1pF7swMul3Yfjmj/40LgGE2i8P0wkTpqUSbi2AkkmTUDj/eHhiJsxDt2vaxk6MxAFIIVY3LxBbfTkAObxcJrUN+gOMJy+lCWP0FSxduhQXXnhh7HEkOYKLL7oY9FtlynyR9QpfTUM9li8f89XwbAtjUuYfPz+OgGTaZNGq3NVhnMrf3/j74SX8h7D1zABIuTBhYgDC07joXjcOQFY1HS8ARB6my2kgh4ejeDZk0cJF4mIZYzQq7wTx+XziuL5V4q4GT7r+4Ac/wOWfv9wqu6Pvn3nmGXzjxm/gl/f/MvYYlaMKopnlgTzGfzAOJJcyS4FMAEhpeTkK5iUCkIFNGA0X4olQESSAGN+FMfOB5EyYzE60sTZuu3L7lXd62AELY3m+tEdHZl19HXinSDYSD9PxUF2qwv+nP/0JX7n2K/j0Zz4Nmmi5lHkKZAVAtAdv08Ld6+BftRJ9OzfDHyrE48FCASAboyYMYz7oQJVOVGMoew5AMj/Zxho/ee4nxTs9fGaTAVh2Dq2xjnfefgeXXHIJCosKsWbNmqx2dPZxs8XVl4/86hGcdtppttv65X2/xJ133onpM6aLZzxzKTsUoKnJJHmH0cHyb/pAGIRIPwh3yugvo5y31jcJHwjvRM1T/Sgpn4SC+SfC01wfCWXXA8jWHZsQCBdZAgi3d+hVzzlRszPRiWqlM/LFF14UV94tfXyp2D5NBCR8w5Vg8/Zbb4P3pL7+97FnIrPZa2o61Hj4UPj9D9wfFwWrb5e+EIbUf/7yz4udPV5C9PAjD2eza8d83dyF0fugUgGQieV0ohJAGAfCbVzeyt6zHr6VHRAAEirC46FCrGycH9NACBZSA+HBOnmpcg5ADj1PdnzQITQKrhB8P3b+/PngvaKTayeL3Zc33nhDxIFwl4bgwgN2V1999SHtKI/if+/278UeCufqxsC2SeWTxM1jvCCJvMODczxx++hjj447lXtIO3yMNCZD2eVw0wMQqYHwMB1vZV/Zgb4dm4QJsyxUhJVN87ExeqmyBBD9jWQ5DeTwch3f7Pj4OR8Xt8TJ7TjZIwLLL37xC5z1D4f3Zi8GrH3xyi8KoNAnAhuDlZ57/jlHt4ofXoof/a3bBRDGgXCBYnDiOBOmgk7UBfAwkGzJzYuV0MO3ae4N6zG09gPs7N8EX7AYS6mBNM8VB5q4j28HQLjFyDsccilHgRwFjkwKCB+Iwv8isSB6DYTXZTKITF5pSAChGdxS34jFf/8tFrVUwaX6UVZejYLjZ8HTOHWFsuTbEkDWYWhtB3YNbMZocAJ+Qydq8xz0dPfaBhDwQqHc05ZHJufkepWjAID2qVMFdCiRFy0TAgh9bAQQuita6hqx6O+/xeLWZACyfh2GOjvS0kA0jc86ZOZ8RW62cxTIUSDzFJg+dSrCDOSz0EAkgFADoQkjAIQaiGaigfBCIXStxfDqlejfsQW+UAmWBQuwsmk2unt6RJg07Wzjrew5H0jmJzhXY44C2aRAMh+I0YSh3ypiwjQJE2ZxSzXc2gjKKmpRMP84uBvbIyYMH5ZSu9bAt3oVtu3YgtEg38YlgByHnt5efOELX4jtwOScqNmc3lzdOQpklwKpAEhzfRNOiwHIMEom1aLw+NnwNLatUC77TgRAtK41GF29Cn0Dm3UaSA5AsjududpzFDi0FLALIHoTxgggpeV1AkDcBBCpgWgb14rHtamB+ELUQAqFBkITxokGYjc60ki2VMuZ1WN1WMtp25nqWyJWsVO/0zEdWrY8tK0Zt6yz2Xqitqz6YDZfVmWSjUN/ajYT9ci2Eu3CJAMQaiBFCwgg0oRhKDsDyVbzZTppwuTHfCBmAML9YXmlobyRjJ2yIwzpCFIyIrNtJ4Jmt6928xn7pp/0bI05m8Jjp249vZ3Q3k7ddvOkI1BWQit5yiqf3b7KfKn2OdVy+v7p6+C/+eN2u8FgP3mhEAGEPhC5C7P4jd8JJ6obfpROqkHB8TPHtnFFKHvPOoyukgDCx7XjnagyCtXKB5KqsKULPnoC2e2DZPhk+e3WZZeBMl2f3XaPpXyZWq0TCZ0ZLZ0KttP8iRanVObVKYDIXRjeB8IbySbRiWoEkBAvVV7dge39jAOJd6JyF+ZIBRApkHqiJBJS4+eJNIRMC7l+Fct03akwkNMyyfpspHu6guG0b4nyZ7ofRk3Lqp9W7Vt9n279djUmexpIExa/wUAyXijEbVxqILpAMmogAkCogezQAUjjcdjYE4lElQDC38nOwqQqIOmWswIQu/XbzWc1wUaN6nCp93b6aZXHiibZWPGt+mQlIGYLSybrtJpPK4Cw+j5RX/WLUap1ONVAmusacNobv8MisY3rSwQga+FftQrb+rvhD5dhabAQHdzGjYay03TRXyik94Hob8myYjYjYZzmN5oqRiLK+pIxkJ027eQxm+RDpW3oGdisr8bvU2W2dITOquyh6FM22khUp6Q5HZOUCbtt282XSW1Ltik1EPKQ/jg/zyn5/X6hLDTVNeD0N/+Ahc2V8Gij4lmHgnmGKw1DG9fAz8e1B3qOKgAxsw1T8WmkChhmgGi1OlkJltPvM9V3p+2mmz9dwUml/Uy0aVzBpbYp592pucPy6fQrlbLJAEReqsyb7njNggCQN6IAAjMAESbMWgRWrUJfGhpIKoKbChPIMnbaszJtjKaGnEwnQqnXdpyUS3fshxqo0umvVdlUhMCqTrPvM9GOlQaSCoCkCyJOy1sBiF4Daa5vFAByanMlvHEA0jx2H0i4O/qsw0APfMESLA0VoaNpNnqjoewMW+dNU2a7MNKEcSI8TvImMhWSMZCd+u3kscOk6dRjBgKJgCGddjM1lKQAACAASURBVOyM40jKkwlBtzses7ZSAWerPlt9r++vk7yynJMyegCR5Y0mDDUQcRamsTniA+HDUuoIyiurUTD/BLib4m4kWwtf1ITxhUqxLDwBHY2z0dPTLc7CMOaDzwckAhCnzO00v17rsDO5duq3k8eKCTNRh1UbZlqSnTJHcx6jMOh9S9kYlxPhS9Z+snqctOEkb7YAhPIu4kAamnD6m78XAOIOj6CsqgoF806EhwCyJHalYQRAtu/oHdNAGmejtzdymC6TAJKq0DkpZ5XX6ns7TJqJOvTtJBKSTLdjZ2xHYp5UhMrJODJR/+EEEKdAwr7KHzMnKgFEaiAxAFFHUFYpAaRuhbLkVnknqk4DCZbi8TBNmDnozbAGkqowWO00GBnFjn/ECXOZ1Z/JVVHfXzt+m3T6fjSXzYSQp6pBOKFbIrPIbh3pjNNuWacAsphxIOHRCIDMPxHupjr9pcrRbVzpA+E2bvNsbOrdJM7CGH0gxlB244NHxpXVLuHs5EsFHFIFLifAZKfv2a4vlT4cbWX0wG1XWJyMMVN1mvkZEvFhojbT6YsdbciogfBGdv7wSkNqINyFaaytxxlvMZS9Gm5GolZWIX/eCcZb2SMAIkyYQAl+E8zHB02zsXnTZvDldRkHIp91IIAQVPjKGcEjEWEyIbhO6shUP7JpTjgZjxPGPxbzSn9YOoKWLY3kQwsgVVXIm7MA3paG8RoIAWQ0MDEWSNYb1UBSAZBUBcVJOau8Vt8nYh49gKRaR7K6j0Zhz6TJlo3xH2kgksiMSWSOm9EkE2NKpt3ov5Nv41ID4TaujAMZp4FUVSF/bgINhIFkYhs3asL09kQuFDIDEH5GDYQEMSNKqoLnpJxVXqvvrYTczo5PKsKQar9SaStTZZwwfqbatFOPBLZMCFui9lKp+8MKIGWVjETVPSzFt3FVxoGsXIn+gR4MB4vxeGgCVjbOQU/v2H0gMpSdOzLyXZiOjo6MA4icRDtCplcT+ZQBXxTn0WTpk+Hf6SQ7fUhWvyyfLSBKZ2wsy/6RVqFQKGaK6mkqFweGZ/P9FtKYr5bV19dj5cqV4lJeo6Dox5xu/9Itn4rgG9vMRB2sU9JKTx/Js/ze2I6eZ1Ltg5VvRX7PPvF9Id7ILiNRGffFbdzm+nqc+fZzWNxcBm84iNLqycjnlYb17ZEbycwAZFm4GB0Nsw8bgNgVXDI/J4E3SHOCZDkCB79L5ty1Ml/s9sFKi5HMkW59doDKicBJBmW/JPASJHgXRE1NDbq7u3H++eejrq5O/E21lrTmDx1s3/zmN2PvvegZMVs+BSdjk3lTFTx9W/qx2a1PT1v+W17cU1hYKHiUi7HUnCSPJgMQM4CxSw87Jgz7wJcEzQGkDme+9TwWt5TBGwqgtKY2CYD092AkPFFoIB/UH4feTWN3otrVQNIVlFTK5+Xl4cILLxSA8fbbb2PLli3ChqM24iRlSmNIZQxO+mnMm2p7ZK7y8nLxch01C4IEmZx0/MpXvoKf/vSnccDMdigM/PnGN74R92CUXS3LrhCmQ49MAki6GglpxSdI//Ef/1HscDBxZX/mmWfw1ltvxXjU6GMyo2e6tNOX57/lD+WEAKLfhZEaSFNdHc58OwIgeUkBZNUq9Pf3YiRYiKXhUnQ0zMCmTZtxxRVXCMQ0Agh9IManLVNl5ETlOECjFqG3eaUKfuWVV+LEE08UzyZ+//vfj91MZtRIjJMk1fh0mFU/0amOP5X2021L0oLmyHe/+12hhUiThTS/7rrrcPfdd8dWT/aRn1MgeFvVt7/9bfHbLnBYjTFd4bCq3+z7TLRpVoekLU3Dj33sY+IpUtKKWh3pPHPmTEG3Z599Fi+99JIAEamlZFODM9NypIzpAYQLiYxEbY4CyMLmUmHClNfUIW/+LJ0Jw6ctN0a3cQkgfBs3XIYPGqaht2eTABCiEX+4dSt9IJkEECnIZihsZoZIc4WD/8hHPoKrrrpKTMiNN94o7i6RNjtNG6rl+noTMXy6ApkJMHIiBOn2V9KkqakJ3/rWt8Y9unzTTTfhzjvvjLPNyegUBArBd77zHXHkO1MAko6a7oRuZuZJquUT9VkCLbU6uaARpClD0uz+wQ9+ILQ+anoEGj2AJwO2dEAvEYBwXufOnRvTQAgg7CvjQASAvPU8FraUwqMGUUEAmWcCIBEn6iYBIEtD1ECmg9u4EkCyqYEkAhAzodTb7JWVlfjJT34imPq///u/0dXVJcCCwMEJoWkjnVckklTZzO5ryIRApsOIycqm2zezuiWANDY2CjBgkuYJ6UYwJm31K6Nkcv6+5ZZbBFhnEkCkQBrHm47QZHNFtwK9k08+GdSO7733Xqxfv16Y1Uz5+fmYNWuWMB2ffvppvPzyy+MWuWz02y6AMJCM8q4HkEWtZfCEAxENxBJAhAkzPU4DySaA6H0PRtAwMhMZmmBQUFCAH/3oR8KpxzwDAwOxSeDf1DxIMKI7f2jPE1hkypRQZqoe47jlZGeyfj1TSgCZPHmyOO+kFwbSlOBBPwdpJ/sgNT8CyM9//nMhEJkGkGyZGtmq1wzc5KVCn/zkJ3Heeefh5ptvFudK5OLHBYyr/F133SXA44knnhhHRyvQtPreznj1PhC9BkIAoQbCPlMDOevt57GodRI8agDl1QYACT1ym+Zetxb7167Erv7NGA7l4/FgxAfS2zvmA6FNpDdh+G9u45rdSGaHqfSgYUdIZB75e8qUKfj6178uwIRMLjUMCTB6pqeG8tWvfjWmgaRjbtjpayqaSLbqteoLGXn69Olx76SShqtXrxZqrZ5RZR8JIGvWrBFa3qFIyYTFaPam2p9UBVLPZ1KzlfzPrdEvfelLAiCWL18eByCLFi3CZZddhkceeUQ4U43ajFV/rL63o8EkAxAqDGIblybMO89jEXdhhA+kAd650+FpnLJCWfKdxUqqACJ9IOkCiJ0J1wuXJBw1jHPPPRef+MQnBJP/+Mc/FqYM80pVXG7l8vtdu3alrX1kU8izWXcyGtOJyhVSti9p9uUvfxk/+9nPYrswpCFpLp2oxl0YO/OYyTx6DS0dYZJ9SqUO40IpBVKCGvnzs5/9rFjg/uu//gs9PT2iudbWVrGgccfrmmuuEZ/pwxCc9CnVfkvAYnmjD0SaMJE4EO7CvIBFLREnakVNI7xzp8HdwDiQm+IBZOf2TRgJF2BpsAQrG2Ym1UDSAZBEwmK2mhjzStNEmiN0AHJC+vr6cMcdd8TiP+RkSgIZA3mcMnM2BFyONxt12x2f3IWRpoqk1w033CD8Sma7A8xLANGbhHbby2Q+KcCpCFGifjipy0zTlnN67bXXit0W/i3nV/qMCBz0g3DR27hxY8IrDe30xU4e41hlGTsaSFNtLc585wUsbi1DnhrCpOr6iAaSCECkCbOy8cgDEKPZQ+amGn3fffcJ4PjTn/6E5557Tvybn8uAMhlsJiczFaJnQsiT1ZEpVdypgNbW1uLWW28VQCGjUulEpQBIDUTWyT4yD30fdLxKp6DTNlPJL+dM7wA/UgBEDyRczek0Je+RpvQlbdu2TWgcNBX5+ebNm2M+JMnDZruNdvnUbj6jZmMHQCxNGPVXt2tK5xoMrf0AA9v6MBryYGmwHB2NM7FpU6/YhSFy0qnC3/R90BzQayDsiJOoz2QaiBVz6cvKf1dVVQkhYD/I9ER1uZWmZ36rus2+zwRwpNuHVPpttuqYjaWhoUGYMFIDoYbHdP311wvHM5M0C6W/iXmp+VED0Qvx4QJB/VidClMyTUS/YCWbA0kD8hzVf9KNuy4EEvoSuICRZvodQdJS7molM1n049HTN51xJtJAGIlaUlIiHLyUd566b2tqwVlv/V4c53dpo6iongzvnOPh4X0gvFAo/Mhtmmvd2iiA8HFtOlHL8F7Dcejt7RbH+UkErjYEDQKIPAsjA8kkk1kxutUKbDWZVqaPXCFJIDOb0qp/xu8zAR6ZqMNpv5Pl1/dHrkAMX6+oqAC1EW7r0qx54IEHRAwDVW0KAJNkeH0gmdRcsiHE6Y47E0Jmpw9yAZU8197ejg0bNgi6kWZmC2wi7cmsz/IzOwBtZ8xGACHwybMwEkAY70V5563sZ7/zRyxuroILPlTUTEbenPlwN/JKw1sXK+ojt2vKhk4MrXkfA1s3wRf24vFgOd6rn4HeTZE4EAIIg4akBqI/TKcfnBWxkwmT0YMtQSlZ/RIoOFF60NCrZlZ9sitsqdZzOADEbpuSiSXjSwaVn3OVpL3OA1bV1dXiTAzPxnCl4urqxAdih7FTpXGyhSeTdSYaA3mXtJB8qKcj2zeCrKSvNLHNtMVEGqQVHa2+Z71mACIvVZZHGriFS6WhrnoyPv7+c1jUVCkApHIyAeR4uAggl96yWFEfvk3jreyjDCTr60Ug5MJStQrv1c5ET9SEYUXSjCEy0TvLIBOeyJQEcqJdSALqiZSqWSPVa2N5u0JkxmDplJX1ZaIOJ8yfbnv6OZHmn9k8GU0WJ320Iyjp1GdV1o5wpVKH1DASaQrptGssa/a3UauUIJGIJ+QCK/NxvhcsWCAiUQkg1EipJBDgJldW4hPvP49Tmmvg1YZRNblWmDCuxqYVyqU3RTSQcPca+DpWoX9bL/xBFU+Eq/H25JnY1LcVS5YsEdujjAOhJkIAIXjQPurs7IzZdk4AxInQpiIYqZSxA2ZWzHUowSPdMdodi5Eu6QjDhxVA7NAyFbrpyyQyeVKhqQQQWT/9XgQQapo0YRikuX37dhHJXVlWgs90vISTmmrgVUdQWTsZ7tkL4GltWqFczOP8v/q+pvashe+DDmzv68ZoMIQ/hevwSs0M9A1sF6dciUQSQOgDoQZCFYd2Hp0t6YCHVPfM6nAqJE7zZ0LgU23TDtMly3O42k2332bljcIlx5aK0Fn1LxN1plOHk7LJACSZP8SqDaMJQz8XD9MRQKQJw4N/BJPyCQX4XOfLWNBQA4RHUV1fKwDE3dS0Qrnk24sV9dc/1NSeNQh80IH+rV3YHwrir6E6vFA1Hf27d4lALXkHhDxQRw2EKg4DY6iRJNqBsWJyPaNkwgSxas+J5mPFiJkAH7ttMF8qY3NSv1VeM3PGqky631sJQir1JzIz7NRl9G3YKZOKhpAMZPX9lyZIon4kop8RQOjnYtSxBBD+zUhjHnMo9bpwRc8KzKuvRjjox+TmOrhmHQ9XS8sK5aJvLFbUx36kaZs2IrjqfWzrXY2Rg2Esd9XiD+XTsHd0WDy6Sw89/SDyPIzUQLi/vWPHDtF/PYM7YfZDBRxGAXDSx0QTyjrSqUffJ/2Kkk6dqTD1kV4mG0CiH3Oq9adazkrwrQBBzzd6MEjm8zAbrzRlCBzTpk0Td8NMKC4W27hvv/UWprS1o8gVwnW976C5qRhqMIi61ukIz54OT3XLCtel31yshH7zY821aR1CKz9A36Y1GB1V8a5agSfKpuKAyyVQiJXLO0HoTCWA0AfCeJCtW7eOEyI7ApDIdLFTNhOrv5N2jBOaTlkrYc1m3VZtHy3fpyO4dkwoJ3RItS+plDMrY6aRGBdLYzmjBkIZb25uFk7UktISFBdPxPJXXsHc2XNQfHAQX9rbiZaaIiAURu3UmVBnTYOrunmF65IbFyv+x+8KuDd3etXVq9C3cTUODvuxRZuE/5nQgn3eyO1UixcvFtu43BeWz1vSB0JTRh6hd6KBJDJdnAqP0/yZAJ5MmhNyoqUmkwpTOWH2D1PeTNIq3brSKe+krFMAkfxlBSBtbW1ii16YMCUEkGK88vLLOG7mLDTv6sOl2IL2ihJo4SAmz5yH8IzpQFXLS96LrjtHCTxzzx5l8+pypYMAshKD+3044JqEu7x12JNfLI7Jy1gQggc1EKmFEEC4E+N0hTYDkFTAwOxeDyshSaUdszoTaVBW7eu/1/flcPgYnPT1SMmrN/WcCJ9V/9Op61CWTQQG+oXNzKzRlzNqILNnzxagwfieiSUTUZBfgNdffx0tTc2Y39+NiysPoLbAC2+eB9UzF0CbMQNqdcuj3k9f80/K8P/+v3VFW9ZN93d2YHfXSgzuHEJQy8NP3C3YUjwJ/dv68fkvfB6jBwMY8UXAgzsx8pEp406MlVAkM130zJFswtMBgVTKplImW/23EgTj906AyYr+euCXDJuO8Dgdi5kdb+xTOnWm6psw61cq/bBLy0T5kpU3AxAZWk8HKndfIqHsxRge8aNv2xZUlpTirL4OnFsBlBe5UVA4EeWzjwdmzMJQedPNpZ/+4h3K4G/ve6m0v+tsrF+HXZ1vYUffLgRUD54O1eC1yloMB4HTTj0Z+flF8PlGYwBCnwiBhAeD6EiVE5nIPEmm+jsVUKf50zVdUm3P2K7RXk2FybJVxkwQzcatZ8QjEVDSpY9dIU7WTqp12C1nFygSAZs8Yc35Y7QxL30mgEQelSpCd3cP3EoeSj1hXLZ3PU6tArwIo6y6AcVz5gHN07CzYebZNWde/Bdl32/v/1nJns3XKV3rsHf1Oxjo24IRv4J1oVI8UtaCQZcXlUVFWPDRj2JUd7kyt3S5hUtHqvSDpAISToXTaf5kfbJitlTaSlRnJuuy6nciM8msnBMNRb9CGzVNvUZipck46b/TvHaF0G69qdSXShkn2o9+zpL5RRIBiCxDIOEOa0tLi9iBoRkzsagYr7/zd0yubEDdyA58ETsxrTIEtx+obJ4B1+xZ8DbO0DafclJRS8sZPmX3X545f9LAumddvevgW/k+tnWvw/CIigOuCbhDacT24kIEd/vw2SXnYeRgJBpVnoshgPBn7dq1cRGpRmExmi2SAE6Eykleo3rttGw6oGNkzFTatsvcToAilTqzVSZVAXPan3TbSaf8oS5rbE+vZRjBSX/QlA5U3i1M84Uh7F7Fi3fXv4fywmrMPLAB1+QfRG2FCy7Vg5ppx0OZOQP+2mn+os9dXyDkRHv3XW+g95XRvC2dbnXVWvSt/wCDe0bgzyvCYyPlWF5cA5cSwkknfUR4aWU4O+NC5DWHjFpjYJkUPL1zM5EAORUsJ/mTmVF2mNBJW1b1ZbIus7ayXb/V+FL9Ph0Bs9tmJtpIp45Uy6ZSLpkmksj/QTrS/0HNg+YLf/Mpl3A4gBKlCBcHN+EM7wAmFnmRP2ESKmYugDJ9OnbXTNtedd7V9ULe+X8Hnv3FhuJtnVO19d3Ytf5d7No6gKGwgpXuEiwtnYOh8CAw6sXHzv2YAA15Nwi1DwIJt3Sphch7SSWQmDG3URuxYoZUBCSVMtlazdPtSzboY1Xn4f4+FQGy0+dU6k2lTCLTwU4fnZgyydrR+9v0t8rJz/mbgMEYL/0ZmPfeeRsl5VUo8u/BXYGdmFx5ANDcKKubiuJZ84CWqdjXuuCKSYvPeywGIPv+77HbS3ZvuA1dm7B/7esY7NmM/SNhBAuL8f2hUmwrqcBoIIDFCxeKKDXuwMjIVIII/6YfhMCiPxouB6gXIqf2sVMBtJvfbj6rSc9UPVbtGL8/XO067Wcq+dMV2kRtZqredOqxU9ZOHuMYjWWsNBJ+z4vJeRkXZZpO1J07d+LAyEF4ggo+7t+Gz3gGUFfhApQiTJ6+AC5u3za0w/u5bwnFIwYgNGO09S+PKtu73IG167Fjw1vYu2sUgRDwGiqwrKAOYY8LmseFM844A/7RAIaHD8RC22VwGW9hks9JJtI+Ek2uXYHQE8bM12KXYe22l25/k/Un3T7YHatc1Q5le8kY3KwfyeY12ThTETaz+tKpx1jW6SLptO1k4KBftPXaBvskL4TiIs8DdDNmzIg8ps0j/PlFeHvl+ygtKUDlsA9fc/VjSukBeBVg0qQ6FB93MpS2ZgxVTukqu/DL0+IAhH/sf/YX70/c2TVf6e7B3s73sLt3G/aFgUJXIW4aKcOW4jLwEv9ZrVNR31yPEX8gFlQmI1T5Ji2Dy5icHLDTq1tWQuFECJzkNdOWrPpi5/tU+mCnXn0eqzacMrTT9jOR36kQ2Wkz03U6rS/b+e0CIfthvFScN88xhJ3aR3FpCTrXrkJ5QQUCqh+fDPbjfNceTCrhO0pe1E6Zjfzp86A1t2OoqvX4snMu/2AcgBx45Q+V+QNrdnk2d2G0cw32bViNHbtHsD/owlBhBX6ESRhWGA7vwqkLP4LC/KLY+Rg6VqVfhO+JWGkf+u+NK48ZmtthFqFOKTHNyrJIorxOhM1Je2YdclI+WV47NGMeWUcyxja2k0wzcCogiUBPv1I6ncd0+uBEs0nGF+n0IZWyicokkiV+Luefd7Nyt4UXPEvn6e6BndgfHEWBCjQN78G/5w+itWAEHq+G0vJqlMw6EWhpgb92at/vg7Utl1xySexBoDiJG3nm3vcKd28+XuvuxcH1b2Hfpl3YFfTDN5qHP6IELxdUYDi/ECNDQ/jUpz8lHKrynhD6QfhvaiC81DgZw1sBjKX0RzNYCaCd741qnhMGNmOqZGaVFbMkAlYnfZLmihMNRZ/XyITJ+mR3nqxWSqt5ShXwrOidjEbGsmZ8Ymf8Vn3Q85BVXqvvzeZer93LKxSnTp0qfB4EEFoK2/r6ABSgWh3G5z0H8BFtJwrLQihU81E1bTYwfT6UhskYqWg9Y+K5Vy6Po5v+j61PPlBeF9yxR+vfBmXDGuzuXoOd23ZjNKAgWDQJvxz24oOSeqi+A9jvD+Lss84SHaAJI2NDCCTc0uU7LfSH8K5IEkn/yFMyAElmzkhiWzGcmTmSrF6jgFrlTVebsMN4TvLYpYeTOrOd144wZLIP6bZnt7xe05MCnUzzs1OvnTxG8JD3sOqBjzLKXZeK8jLkFRWiwOXF1q19UBRNHOO/eGgHzsjbhopCBXkuFWX101E4ZSbQ3IpAbcubhRdcd4pxTsbp/Ad+d99txbs23x7Y1gutayN2bFyJ/YN+DAfcUAtKcLcvD2tLa+FWgVGfDyeffCLcCuAPhIRJw/B27tBQEyGIMMm4EPnspFFAjUTXC7SdvGaAYRxosjYSMWqiiTdbleVnTkyNcZPhwARzUtYuAzrVdMxobGcuzFbKVMHCydis+mu3Lrv5zAAkmYlopIsT4NH3SfI6f8sf1sVb9xl5WjKpBOGRIPr37EZRUQHcGvCJ/QP4dNFe1HgDcOUBE8oqUT51vgAPtanNP+gtn1t1wVUbLAGk67l78uuHQh2Fe/qmh7dswejG1djduwkH9gcwSLgpKMMvD+ZhtbcMyPcioKqoq5mMxqZGoYnw/lT+pk+EQMK7FYl8EjyMzy3oCWqlYdj5PlVGdKJVmDFBJrSATNSRyfEfyXUl0hKNJlgyYTfmdQJsqZS1AzyJ8pgBhL6/xnJS3mgB8G5THtdnsBgBZEvfFng0D1CgYOLIKM4J+3Bu4S6UuYNwKxqKJpWgsm0WtOap8DQ24UBp5W2ln73u+6YyYvbhnl/9tL7UG1rr2rm5BFs24cDG9di7rReD+1UEQy74Ssqw7EAx3ikqQMCVjxD3Z8IapkybhpKiYuwePgB1dAQHxXsy/phmQlCRiEithAIjAUXu2iRiDDv+BitNQv99Ms2G38n+6EHLrG/GicskCCSqy0ybciLsZrS0o7E5aSOdvHYELZk2kUgLsvNWkH6OJZ2Nz3s60TIT8bOd/ss8RnoY+2gEEn4fhgYXFBRPmICKyVVonFSLvSMHsHvfLpQWlcGlhlEUGsESZRjHYzcmewOA24WiCfkoa58Lb2MTXI0t8E2q+2vhRdf/Q0LZSvTFrmd/efqk4b2vuPt7oG3bhv0bO7G3fyuGh4LwqfSJ5GHVSBWWefOxVymC6gXy3R7sOrgP81qmoLiqAqMjEVOGmggHRTTkD//mD/8tX+yS6rMVwROpgIn8KnrA0jNWMiGS++XyMWmzuvXv2OhpaDRlzITBCABOQccOAEh6pirIZv3OlOZlBbpm7xhb8YUd7cFI92Tain7hMHsfOBFdzeZW8iDLmD3NaWbqmPVV9slMG5FtCPAIh1FSPFEckqOjdGjPIAb9Q5hYWAB30Au/24923zD+1TWMOmUfCgoBtxbAxImlKGluQ37jTKCuGv7aNrWgMb9AOeFL3M81TUn3PXf87v4Lqoa3/a/SP4Dw1s0Y3tKFA/1bcYAg4i/ASHgE3uJKPObzYqWnDEMTiqCGXQi7NQwP7oYahghW4Uk/ebO7DIUneOgf1uHAnb5yZpzYRCuX1CiMvotEws16+UMAkWCiZ2AZsi+/09ebjNn0jMQyUgOTnxsF1MwGlv1IZZU208CMXCGfuDQDoEQroX5ciVZ/p/3l2OX7xnI+7AJnopXbjJ76/iYCTau+J6KLkbZmAGC2+CQDJwks8jd5kXwqX5RjYBgvRd4+0C+u2eBBOVe+G3koQigYQsXoAM4Ph3FW8SACyigm5asIBzRMqqxBUU0TvG1ToZZXIFzXDO+FX3cp9LAmSZaBE7v/79HzS/f2Peve3Yfw9n4ENndjaOdW7N45iHDQg4AaRoHXix0F5XjxQAjvuydguGAiglSg3G4oHo8IOJMDJgLz3Qn+SDOGt76TECSwjGRNpOIlWjUSMZcdjcUILNJ+ZB9aW1tFuK+e+TgxDJojCBoD5pIxk74dY38lmCRaSY19tKtZGFeyRHSVn3PsUnDtlDWOyW6/kjKlosReGpSrdiJQSARYyT63CxRy4bECEDOw1fdXr5WaLTBmAMzynAd9PXpwl2X4Gf8t/YyUJQJIUXEh1EAILlWDOxjC5IODWJzvx0c8fpR4DsLjBZRQEPn5BSgur0VBTS3ymtoRKq+AVtu490BBZWvFuZ8fsppPSwBhBYO/u++04uH9f/AMDpSE+7dBHejD8I5N2L9rN0YPBOELqQiHXHDn5UF1F2KdX8EbSgm684rg8xYg6HEj7FKguTxQNG7pKtAUDaqmQlWoPrlEP7kJoYKAFwE9BUr077FhsMP8XBwD1CL/jq3KkWpEDk3UwW/lECM1i7+4rTwOVyN5Ix/TYnK7KwAACZZJREFUew24FAXdPd0YGtrP9wBjnaiZPFm8H8v+Q4v1KFKW+eJ2U8YCuGRfRN8i/0XHHemjS7Yugr5owUbHIaocG3NkbDo6yO+izxaOm1QFYrwqtbwIAaKEiNIvOmZJuxgoROmbiInYX9ETJTIW9phj11T2X40rpid3ZP50vYzSNgbSunGQDnKu2ZqgiG4uFMUd4xcx77G65DxGWxbtRdqUeTi/csr0YGluUkb4J5Z0fWCvxP+S7KLJNskzol3+RFklVlWUJGN8osa4l/lVjX5DDW75GoDiEv/mLijggR9hKMEACsIatLAPxaNhTA3tw8LAIJqK3fB4Ve57AKFR0dfSCWXIr6iEt6YGSnUt1OoqhIqr3hyeWHOOHfCITn0i9oj/XHv+vlrfvgMv5+/fPV0bHAQG+jG6ux++PdsxvG8PDoyGoPlD0AJAyO1BngcIuiZgu2sCejUF+1UFu+HCiOZGwFWEoNuFgMsDlWBC0XGRy/UMEKFm3KQIbIkKDxlVzAPLkFnHGHJMW4hOBQmugyK9gMVWB5BRxxhM1KtGmUaA1Rj7uF2e6IPJnNQIQIwBWVRwhIxGWo1iXRRrxlo3gpjmcumEQ0ivDgAFrEUYlXRS5fc6QBCgpMHDseiSCtJag1tT4FHJlGOgFi8TEeexAAMdLSRdjMA0BmSA6nIhRGHXwvDQCW3og8DZBGkMgiPTKGkaY1AhbHJJiK9ELhWRvGJkEb4R/44X+nEm4jhAGANWPT9FoSiJoBh4VfBjsuyG8UggGSeR8YDH+RNLnKbBo2pwqSrcaggeBfCoBzFB01CmhlGoAFNCfjS4hlCQ74HbPQGa2wWXFoLXpaHAUwBPyQQUlJXBVVkBjT+l5fBNnHTPhItuuN4eIkRy2dJAZIVd99yTX9ec9638/Tu+5x7aB23/ILB7DwI798B3cAf8vHTZN4LAiF9s72rhMFxc8sIKQl4FqjsPULzQvAUCNEJwiwl3IaKJiPUlqcXFC0zGhjcGIGMfGlV9s1UhIhvxky79GRK09LamkUrscSwJjSOOE6N/cEWKCINMEZ1iLNFTrk+GRTv2VUTBiIBVpH/jpy4qY6ZzH4CCUS0El+JCvsstViy9T0dqRDGOiKlqUiOMjGW8eQaxAjKFNMCnhsXhq3y3G96wfdYS7etXb6HBmJeXADFGHAPDRJFKgLqQtTENRG/Os82YBhjTWMeEQjMgntCuoslIh3Fmsn5lGGskQl7dUEXXlPhFQ+rAInNUMxf/5A/5wBXZXYkoZgpcbsDjcsEDLtou5HmBPLcC1ZMHNewVc53nptaiie1cT2G+CCJD2URgUhm08goEiiaFfPkTTim74N/fNWWgJB/an2VdJftfeKC86MDoS5pvaIFnaA+wfx+UA/sR3jWIkG8I2v4hDAX9UANhqOGDGAkBrmAQajgEv4foycuMqEGQCh6oSr7OxxAv2BGVeywpXHmjSRAyai/zI9U9psHEldGvplGtRi9ARvoYPeVitqTJwIkMa0ILEG1DjfG+qFOL+HJ0nYzwQoRbIvXI73XgI3wgcYpDRMWN8H+krGhTqve6NsQKHiWLsI098RoIGdFNACJ93K44EDYKhRA8SS/RcgQ8RPsGoY7oGRIUVajhoGB6LxSEEErKdnF4IakryRbdRuefBE2pDbEjYdX4iJk75l+LNDi2+o8zU4nQQluMUDSm6Zigb8Q00vGdfp0w0EE/nxFBH+uDnp6RFYX8MkZLVYu2EzWrI6SWhIjUI9cLTZgwNL9VuCg6ojEXFKHJB+F1e6Bwpl0u5HHwrjA8rjy48j1weTUoBI6SYqCoCOHSEqjFkxD0Fn573a78n57wpcQ7LUkm0pkGYqyIoe+Vef4/5/lG5rqGdrsxchAa38odCUD1DyNw4ABUvx/uQADhYAhi9sngYpcjqt5zovRqR9Q8kG2R8WM+DtI/YvBFhHKM+8W/3WEitEsgNVcQNcpBLE+mjhUgsuuXewEEY6ZRWNryUfNkbOWP9EXRrQxwkSkjZcV31Kp049EDoPD/RMFIMHDUlDBz1rnC9FuMMVpAiazK0nnGlV4mGiWC1QRuRMrI1Zdt0KQc1TQcDIWFZkiyaFEmDcT4N1KhJyqgQiiiZsMYmeM1Azk20X8AhW4PilweFGlBeGmS6hKhRmp1cdqMEIjouhudoggdo0AxTsOL58I4UBPzGAGIiFkZmRN9u3KeBKVc7hhAjWkq0o011n9RnwCGKI30/MptU/cY2IiFQBMcpPNzRAFd7x+L0jbRqfXIXOhUQXJolKaiDY5VxFIJJQYut4fqYMzEZUyHK98LJS8PmscNpSgPwq/AU/UTyvy+4rJ7is+98pvJwMHOdylpIMaK373vPu/kyuB3yjyuy93Bg+15wyNu+Ieh+ALQfH4AQah+eoRp1qhQQ8HIxFJVpTGjjiG2UXU0+kDitEOdPijqc+mEmw4mXb3Cny18JmRk/h7TZIwBRq4o0kdRITLcqNMr4vmKqgaxzxKTWk66qEKsGLKuiEdD4Fp0xY1TjYWjOQqU/F6/8ioKKRrVCDQBCHGqL+isjpQlgAz6gH0I0pKE1+UVjCb9TZ5o12Xb9JXE/ELRocYAhIKi80UIsIm6hygigVBYGKUVLg8meCM7CGN16f0L0tkcpQeXUyHZiehoYdfKYoJeBu0r1nmuyHKwEV6ImMzShxVlENmRmOkRnQSdm00/pxLs9D2PKRCSP2JaM4V+bE71LZoNPyzccpH2je1QKxMgSVAhoHhccBEQ+afXI8AFeYVQioqg5eUj6PYMBQpKN+zyabe2L/m35xJzrLNvMgIg+iZfeeV2z7TB+k9NdKtnIhya5QmEmjyqv8oFTFQCPq8SJnhQjVaFOkdAid8Sientht2MCIPFqfnCZIg6UglEUTMhsva4wAmI7AgIxS6q6ZAT9F6rqEBLsImiu96xETOHo05K0fcY03L1iZJR6sY6zojz2UjwkWWjfZMAEreLEF2FY1nJeGPmPBTBKZF2uRoJbSCqCTCblBX6WRTNC5XGskrwjPhSwtFVVOWhpqivgOU81OJ0cqbXUV1K1FyImlNBakVqxA9CTBLrsOhnEIS4KIJE+sgdgpgwRAgU06iIjjoTQS4SkTHJ9V9WN55l9cDr0ghcEfAVexhRB3dMCKP2gPgl8kZTzGyLAqheyxSkjQC2oG0UOGO7Oq6o/hq7MsG4GaDTUM18O/rFSSdMStjgMJFAK+hMMCIN3eI35cJFO8WT5wu6lH2a4u1XPXmbAsC7e4a1F6Zc7ty/YQdK/j8gIzP8vEQJJ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4106" name="Picture 10" descr="C:\Users\Bence\Desktop\letöltés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1357298"/>
            <a:ext cx="2493794" cy="45862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féléves munka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Migrálni</a:t>
            </a:r>
            <a:r>
              <a:rPr lang="hu-HU" dirty="0" smtClean="0"/>
              <a:t> kellett a projektet WP8.0-ról W8.1-re, megváltozott API hívásokat frissíteni kellett.</a:t>
            </a:r>
          </a:p>
          <a:p>
            <a:pPr lvl="1"/>
            <a:r>
              <a:rPr lang="hu-HU" dirty="0" smtClean="0"/>
              <a:t>Pl. </a:t>
            </a:r>
            <a:r>
              <a:rPr lang="hu-HU" dirty="0" err="1" smtClean="0"/>
              <a:t>Linq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SQL támogatottság megszűnése miatt, </a:t>
            </a:r>
            <a:r>
              <a:rPr lang="hu-HU" dirty="0" err="1" smtClean="0"/>
              <a:t>SQLite</a:t>
            </a:r>
            <a:r>
              <a:rPr lang="hu-HU" dirty="0" smtClean="0"/>
              <a:t> a kedvencek/előzmények tárolásához</a:t>
            </a:r>
          </a:p>
          <a:p>
            <a:r>
              <a:rPr lang="hu-HU" dirty="0" smtClean="0"/>
              <a:t>Át kellett alakítani a szoftver architektúráját. Cél: Két alkalmazás (PC-s/telefonos) minél több közös résszel (megosztott szerelvények)</a:t>
            </a:r>
          </a:p>
          <a:p>
            <a:r>
              <a:rPr lang="hu-HU" dirty="0" smtClean="0"/>
              <a:t>El kellett készíteni a PC-s/</a:t>
            </a:r>
            <a:r>
              <a:rPr lang="hu-HU" dirty="0" err="1" smtClean="0"/>
              <a:t>tabletes</a:t>
            </a:r>
            <a:r>
              <a:rPr lang="hu-HU" dirty="0" smtClean="0"/>
              <a:t> felületet</a:t>
            </a:r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85804" y="0"/>
            <a:ext cx="8229600" cy="1000100"/>
          </a:xfrm>
        </p:spPr>
        <p:txBody>
          <a:bodyPr/>
          <a:lstStyle/>
          <a:p>
            <a:r>
              <a:rPr lang="hu-HU" dirty="0" smtClean="0"/>
              <a:t>Új architektúra</a:t>
            </a:r>
            <a:endParaRPr lang="hu-HU" dirty="0"/>
          </a:p>
        </p:txBody>
      </p:sp>
      <p:pic>
        <p:nvPicPr>
          <p:cNvPr id="6" name="Tartalom helye 5" descr="architektúr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785794"/>
            <a:ext cx="7651269" cy="60722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Kezdőoldal</a:t>
            </a:r>
            <a:endParaRPr lang="hu-HU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C:\Users\Bence\Desktop\letöltés (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42852"/>
            <a:ext cx="1928826" cy="3547266"/>
          </a:xfrm>
          <a:prstGeom prst="rect">
            <a:avLst/>
          </a:prstGeom>
          <a:noFill/>
        </p:spPr>
      </p:pic>
      <p:pic>
        <p:nvPicPr>
          <p:cNvPr id="6149" name="Picture 5" descr="C:\Users\Bence\Desktop\letöltés (3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42852"/>
            <a:ext cx="1947386" cy="3581400"/>
          </a:xfrm>
          <a:prstGeom prst="rect">
            <a:avLst/>
          </a:prstGeom>
          <a:noFill/>
        </p:spPr>
      </p:pic>
      <p:pic>
        <p:nvPicPr>
          <p:cNvPr id="10" name="Tartalom helye 8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146" name="AutoShape 2" descr="data:image/png;base64,iVBORw0KGgoAAAANSUhEUgAAAbMAAAMgCAYAAACpgIxDAAAgAElEQVR4Xuy9CdQsWVUm+kVEjv88//+d696qYqxilLZAVKZikFmgAAFRea9Rn0Ov9rU+X6/uZ7dvddv9lt3rrderXe1SVLRBUURkLsAqJpkRKCgKqJGqe+8/D5n55xwRb30nYmeejD8i40T+eS+FVhaXPzPixD777HPO/vbeZ58TFh4GH3/9a5M799w/W2g0puxi/izs3I1ep/kYt908b3daJ+F1l6yuN+NYftHxPdtyu8hZLizLBzwv+MeP5cPybcDnDz/40/tYgO8H/1RZK/gnz4bXrLB8UCosG9Lrk7Ig5QJaQd2xH98CbAdwbMC2AfC7BV/4kIcs0oyn4Xt8Lu7D9nqA7/bl4Pl92myfaoa0I4FHjYfeVzZqgMcBiYwwaijv8DHy1eMpImfVLwOdEPyOykuJnXT6HA90irTdYwEppNEO5UKyUvRIo5LErmjGfFS7tPaQIXUpRe46KTWO0stbGtOxY4nzIMPH8zmfNFlKVyGGjmIxIjjfh0/eByaG9CPnnXYrrMiPLcxy4XyO8O/H8aLGQUJ530ecnHxb5q8VtlkNsHCq9GXPZ9l3ftjfOq1E0YoqUnLoj7ekMZCsNmIFCcSOPaWABtoaTvyj/TQw14PnAl1oo2vn0PV933cKTddyqr6T34XtXGpbuL9cKn/b9axv1JrVe4sryzWgXFn84RdVMgyxK140TmJXvFI13bfvmj68+zs3+bWdH4JrP8Fyu9fn3PY1nttadLptOG4Xtu/BYue5LnzPVQPL4qShAncDxSGDRAaFUu5qrg0qBJk4vfLhROo9NzCxODEDpdTDvsg8DwQXTNJg2NohqAWXgrluwbId+AQx24blOKHmFNjqK9lgOhGYjorft0KFEmlTT/l4fTCzXB+e6wpTCiApC/6nqGgNUl+VAtaGQUiUcg7KhgM+nJtHFKfIMWEk6ZO4rzL6Cn+wST7QUzR9XFAsaXjUkxBlHKf3B5Ryv4+iujOoe1DhDdovAXFdiR3BK21cCL2+ng+VZQwQx43RQMRHVbwa9wLy0XGtQKI/nuR7xNzqicwNx2V0lMm80dsbwGp/DvSbGig/NTIEmBRfwT99KPRNIBlL0vcBz73+U8Zc+Ann8NGZkKSuonM9GOdx4KO4kzmrjxP1/SgoSp8GzIZ2VTj342XcN1SHGRzCsa1P+AHBxRkjMuB7VmGo63rTPZyvoeSs0MAYvCo3w4eom0I9YAf9SsNbtdtxlM5y1bU8upYDN188cEoT98PCPd2ufUd+duErhTMnP29duGnjaH9d3StXHcx2v/TRs+1a7VfsZuWNpe7hRL7bnMh1u45FBdzpBF5Gtwu49Lgs2KGipnUkillZeVZOAZ1S1L4HmzrL8+H6XU2CmpUVKuyosxJvSsqEi2pKK9D7obVPsA0UEIEsGHyehg3KArRt2HZOKWnlmdHaI98x/SyYZToEWCP5oQwIYuSLMrHabXgRr8qn5S3gJRimmqkxHGinoHrfCw2F/qRiOz1OkBjunXjj+KgHGjbOycU6W2B3m3wCq9kLDJvIJ2jC4NA+CsL9h/pKR1PcQ1w2qvEoPdKgxPofUd7B+Iy16tlXIVLrAYNhvEfLS33SZuHrqCoM2uZH3NAeX3qEQm9FpHwy/aQ5Ix50vz+EhvLkNJkF8HjUEO2zE+9tqoCHznMozLg+10yzwWdCD1p/Rhmj/C9msgaz46ixw/kUpcHfzgDoD3CrfhwdHzHRm0A6vfKqP5XxkAzyg/dDQ59/dKPR4U87UGuWDd8JdZVjw3Yc+LkCbAJcjveK6reXy8Mvlr22k2u0i5N1e2b+A6Xppd+beNKPfcFk/l6JMlcFzOqf/9Bpt9G4yWq332Q1ai/OdSqO1a7DcduwO22A/zx2ngWfoObSIwuRAbZS1IF3AQVanJXBH3oyYeeGYbHEBg1qC02TJrkUYVxEQ78j9l9PkYYWTYCywcC0bXgOPQ3Atx01KPpA0R+URp0qrkl0UoX6Uk0e/hMwc9uhMcBrlGtQX18E2vDv0T5q3Q6ClhP6aKECiuOl15jwpm6My73ec+KFRgglIXoc+g+qI+1XTKhyqKATeIk803dqhRkZO2LqRz1ozSscRJ3gV6zHJi6AGBVhLyhA7DMkCrMXmh68GR+pZH0MeWtKsYclSd5QlG7vWU7QCI8hZTW6Qm+6P4b6zOsOkVK2SsdqY4aGX9wnsNyO3IkzaEKNf6SsojxAQn6QkziLLAn+hgyoqK6J1qm14QhQ9pret+rih37IV4BoCZ8AcHtdaNH4ow7tGxHBo6JDA2ObusvnsohjK2PcywEWf+cc+Pk8kC8CuQL8vA0USvCLJbi5Ely7QGPpM7niwp+0rO5tsy/7X+420m9jKnRFwax+12dONh/83uudw+qrCn7zCblufdLuNGHVG/DbHdAb87ueAjDLs4JB7QeWkJpbSsZc1wpnRij3gOkAyHqKPLSWlbcig0Xv5HDUDIZFQs8kRpgc2APWUmgFqTAF1+YUa8pNCzwuhhH5k3/DyejbQbhSwA1cxxhJ4lpD9DYpvaddoGmlIhHtIM7PW5QjjQGKK5SpCt16YQiXFlpPJ/dpheZCqPf6Ezq0nTV9GJSMtw6HIVA4jRJCcEc1Vqx2i2qmnjrVS/cVvx4mSpz/fZpaTFFN/5BX5ZEPeH+BrGmM9cdMMGaV1xy4xKHaGJSJyK1vzUuYLuqlxMhSXTJ0ZTWg0edHD2wSxqUo/2HrfkF0RObEoJcRzE/N4x/wQjQA02gEXnf40ZYSxHPr3RIPTFMP2sBMVPJxo1LVqGya/t0AlOMjEcP0b2+89QxhAZCQu6FjXuTVX3IQjvo6p1+7uhcMzlgtNjjywkgSda3os54ug4qC9QI1ao0/GM+Wk4NNncZr+RxQKMBSnlkOVqEIv1iEXyjALpUAfnem2m6p9J2Wnf9gqzD9x4sv/ulvjQmvhpIZSbWaMLbz+fe/prjx0O/4rdr5vNe0Cm4DVqUKNFrwkIff9oCuB095XRZyDNapgL4dKGDfg0eFy4EdsWTUb3ZCGK4LVG1gtXUZoowLVVhHQz2BookXQeK90POyFYCRXQsMJyrXPOTDY4jOD9aobLGEw8VkAlowVYcpehMJhx6qZsUqkPKBLjqKE/pSqn1UFPTaqPe8cE3NDeQrshJM7IeRZH1yEPD1iI7eL16CNS11RFvkM4wc87GU6330E7v+IcaM6L0UYIzmJxxROnHqICZklZRwwCYJn4P8BuMhkHWgfdSYjQnhDWvnsDWY6D215jk0ZDfY2KQw7BHjLxzlnLPy6bUNLuy4/lPYPzjP1LwOgSKINob8agHiKE8quUv7yP3BpYV+gSj4hayH0tcMN1U3FfzRMKZaqiSf2tgKgDv4d1TGgzREf0X1WF925saIrpP6/BzVkT0J9ANXCN3foB2h0xDEnfuheifnqt8KwNTyCBUc8xMYWeISGoHNgV0owsnl4RVKsMtFoFyCX8ihnXfg5RxgcQqF3AQcZwpuYeagMTXzX6Zf/HP/3lCrjVxsrGDm+7518NG/fHapW/mldn33lROdJpxWC37jEF6jAavdBTqe8srQJR7R6wpivmrhWv0OLVKleUOwkfWucPwpkFOmsBesP4lS0zP5+qNlUDiRRTM/iHHEfCKDMgzMB8mSHOFef/2Bg1vxECgqtfis/oSTJHDZIpM/3j5M60n9KVVnGI0NYvuhkgwyPULPsZ9G1lNAIb+BFxeEJwVbe+0QGorU4DCJBYGB5mg/jjQzkBMniyYQrdlJk/uo8uxdCeUgiiVY69DMBS3s07uuPRMwxKeHTAfdoEpbM9PLci1NQngRsBVAU7041LaR+5F+UM/1jaig18XbiSeo1vUGkjpDmgkZmsG6VvjprdGE4ytyXX5GgXVgJmnkgvXXILggf1X/RDytnoEVWV/syS1qSAmfCVOsZ0qG8zWYpfqcDVoi4yiY05p0E/pK1qei8yPOq+1HC464lXGJouFoDpYzgme1DG5l+8eNXX1chYlz4TDv5R+EBq1agfY78PmbOQgDQM1MVwu25SsPjUBGby2Xz8PO5RW4WeUJWFOTsEoluKUy7El6aRNAsQx/Yhr+ROkrHRT+68Hk3HvWnv+mwzQ9N8r9sYFZ5QvvWbS3Nn+t0Gq92WkdnrRaVbjNGqxaA3ajA6vjwu904XZc2K4HuxuAEAXITCrft+HRP8s7cKxcMLwUuHXgdzvw3Ba8Tgte8xDotGB3uiprz6On4dEjC6xfSeTrZ2EFIy9pkTQ23q4wVbIlw3w+KiUL6MiEGghnSty/3wVqiKpZKZpDU8YJUk/SZ0lWs5RXi7Mc3lxrtIBcb7bq6s2HZdMICD52COpc1nMErHoMMDwaJrtooyrIlIvn0k5MX46frAFZUbxhJUNGY69uqV50sOchn8/DZcg6BAulhDSjRaziQGkN4kZgCGnp+TFrRLpy7oNhZLrJMpEGkr21I01mfTzTwm8RsJX1TcWKjMOQriQl9IA7HNui2KV/pH+lzVLe5bYQlXgSOENq7DCKkARmmkylywbWYYZpnV6YNqavdeAVrAzrYjJCb+QOAXl9KPS+HzFKwv7tKfHBMawN+SOjOxYewgcSAjqxiUGhTTsoqZBOYOgkp3D0x17wQIipA7QCXvojuzfGlOclu5CC5YRg/LhwlDcRGn0qbO4pw9azbXQsW2Uw2jlHeWddxtI8X2WYe4z72K5aMSk4eZTsApx8GV6piEKhiKKdhzezAHtyEv7MJPzyBHyCXLkMFCf3veLE39U8+9/Nv/pXvz4KYA0dbuMguPOpdz3Orhz8abm2/5RC6xBW8xBuvaLWxmx6Y7UW3EZThRVtJnQQ2LyOsi26zEq0SnCcPGwKyWsB7Qa6jQYa7SbqrQ4qnS4qbQ+VjoVmNwffKsCzPLS9LjouxWtxf4SK6bZVvwaeHrdn9YZJQrZWUvvDAFxPDQWwRO8nGOI9L4yrFjY98aOzjmCmhmo48uUvQ6px4SRXsiMjMyVpqNuUI5sdKiQJy3a17Dmdz2DtJhj4Ysyq0FuMwlB4GJnN4u/E6ZeE6OAR8R6xWntrLWZ2VRDi6ScYSEiXgigUCqq/GGrmJFRjgP2eZDzIrGeYOBKSYz25nhUcQm/Es4o2LoguBDmNAwCorZ1EjQE9/BQN6Q20k2ZEzy7qh957ctfWlnSgk7kQGHc+7FwOrsdwoA3HttHu0Br3kWeC0hDgSJoniv8hnmVSGD9KLxrGi6svCUB0wO83IlDe/fEf/u5P3nGovpjxrQG3dpc6IvaTYATGzacAyOI6qb/uPVhGZBBEbOTRPFzQXcjBR96ykHds5C0bOcvDRN7BRM7CpN/ClNtGodNE0WoEiSCFHFx6ZACKro2aFzhYOT+HUr6IfHkCKBWQK0+pRJHczByc2Tl4k5MA19OmJ+CWp2FNL6zXLednZua2P24967f09PNj9YmZBkmowr/99tLlnTtfuAT3P1itg8fmWjWgdggc1uDWanAabbiHTVitrvLG3G5XKRo1KQvMiMnD8Tz4rTa6rRbqzSZ22i0ctDqodjwcdD3UkEcNOVTyRRwUJlDNl9HJBZYAPSWPitxx0OXI5QJl2GP9OH6ovgesxJ5OT57AksShKU8lrJ6GDy0lpbn68fNBUUX3DIl1Fdm8Gz6UtIYT55kpqzqcrQNKUEsR70/mMOrIDduRz1G/KVTcEmaQfUMDCvnogIgDxB5fSVoyMi8Hyoty1szvKKjLGgKVc87Jocu9iSEAKVpUZmH6e0C7nxUryUPquoQ8dUCI7P9NDwUOAl6aEo/2qb4eEjsoQ/krTzLUl0H/Hg1Rsm7PC0JDAmzqizojwFOKSRlmoUUf1B1GyEOF2R+L0fB4EMrse50yeCXEOSxVvD9uYj38yHjo+SI9Bz4Jbft7x3q8BS0P/z/K01G1F/SvOZprftLAZBiIXmh804iP+7jcitTrCw2KE1hJitLotAcATdMRSlXR2PPaKt+AEZwcDRku9vo+pjpN5F0X5U4bs902Fm0PszawYFUxaVmYdoAJ21UgV6JBlMuhVaS31ka+5YKZD26hgMl8EYXyBPKTs0B5Gs7ULOzpGfjTJVgzc/Cnp9EtTuyiOPW2brv1Xyde/+uXjoVimjofic7m7e+aKuxv/0bRa/5yqV6dRX0fODyEd3AI+7AB1LlO1oTXbMNttuF3XXXyhcM4a96B32mjU2/hsFHHdruJ/Q6w3bTxEGxcyk9hpzyD3cIEXKZ+qpCXBSsXKCiH4GU7yuvhd1FgHI/OkaSAYFAHiRjRERJY0vGfviLoTXor2Ksd/ahQXUzMOsDD/uKxDERVNNHMjAGKqFIKizBkJNsUQl0VeF3KGxFG9Y3fGvPiLSbO38FF775izDZcGGOP1xGDm3ElUiKW9ODfMDyiyUzWSdVY6HZVmJHfWYRhZ93j4XXlMfXWNfV+ifeSB0DAsMm6ojkCJENoDBoxkgGpDzTdywgISft7LvYR+kc7lvNEKbNuF46TU4CXy+X6tCTDTZOTSgLQPgGvohbFA9X7MrgXHd6Dsg8Iqgy5I7QHGxIn02hTCdD9SK0O0sPndqSmxD2Rht2vig3Ok/4cCja2HP3wKIjoZxhgJRlJ8QavZjIo1RnwQPgJeol7eeUUJSashRmUNOTU1qguLM9DrmBjrt7EiXoVp7t1XFPoYK1oYcpykevUUXDaKJaZcObDbbMvgsMi8sUJlKbmUZxeQH5yCpiehT8zA8xMwZsqA1NzvjUx/aGKP/eL8696ywNZ5BxXdiTPbPu9fzhd9Dr/vtyu/arTPrDohdmVA/iVClBj6n0Lbq2CTqsJj2EM11OTJlfIq9OjmtUaGq0a9usd3Nsu4uvWFO4ulLBfyKNh5wGnDCc/AY9KCAylEQgd5Yl1XRcqjObR0+vA5doZ/3UpeB8NBh1DQFNGa/B/vU3NxxfY0cHH9bWu4Y5ntZBKZRsDIkkDlcq5/+l/z/dCnsE1i14JJZawiVTFxQUYw1Ad+Yg9a0DLcpK6g2cT4iXaCQ7DJqPmaCmy0d9abKjX5D49ff9Y3zPO5XMqZOa6Hur1OsoTZc1DD5edws31/fWFgHzglcRnyUX7Q1eYceNIVEdgq+jGUH+aDcim5+1GACDMiBDACgBFaIiHKdKLn8JqzoQqS4CdSp8AQnrSlr4RoHtxOjiFsgnjVPpIDAwQ3aDSIhHDNEvPutHkooUq1daW0P008ZVstcY+aHwF/ROuR4XV9I2qBOaSzpaK7+wY4zhipGpWnDpFI+bjRIxpMeKCPjv6QJrHP/hEfz04eC4AegYK1SZupt47llobU4YgCsE6P41kFXVmFK2LiUZerSe64KlMTUx1GpjqdvBUq4FHWXmc85j3cIBisY2ZCQdtJvl5XdWFjlNAqTSD8vQsCtPzsGcXYc3OwJspA3MzsCfn0XGmP9XN+bdM3vKv1o+jnzOD2c77/+RUzq3+x2Kn+qZCvQIcVOFX6rCrB8BBBW61DrdZR6teVSGenOWgwDi976HWaqLeaOFyA/gS8vi2N4ktawKVYgHtHEEsD5deG6XQbaPdaaLd7aDDdHsPyCvBTGCiXEY+n1Np8cyoKZWKKgkgXygoi1OWVMQSYSNdGRl9jSTaLIP8hoQiYkbeYJBRi2uHx0vFDNVYXpKsfAlNyVpZEF4KFJb+EQUqoY7AtpYju5KPlRRlH+isBIUcVjRwP3gwti06eEXDIYG+jD8ssXcvUh/byzEQJAN5+NjHP46tzU01HvTrPQ+DxoQKswX6Up0eEwK0AJ00tbctWIA6/Bv1VgbBvu9FBvT9XrKN3t4j30O4CsKjwZqYahOfZ5q0gIaEFVU7gnL6uqgOlsG2iGDctdsdtFpNnDx1CjfffDP29/d7iTPCf2yPhf0h8tI79SiYDXb5wCgcAO6jQ6NXN42LXth3MBiZqKxC2fSo6oZEOHZF3n2fMsO0H0PRRBCKzJNeX1IG8WgWryMSeBSDSI0n5cFKqD3YrkMvvdPpoNNuo+t20Gw20Woy4S7QEk7Ohl3yULCKsHn6h+XA8brId7uYaDcx6bs47bdwg9XC9XYDC3YTeauJQo57rH34io6NXK6I4vQsSjMryE/PwZmbhbUwB3dqEvbcLNz87Fc7bumfT7zxV784qrgzgZl/+7umansb/73crr7BblVsb68Ku9KAe7ADp7KP9v4Out0OurVD5OmVTc/AyhfQreyj2ezg7vY0vtIo4o58Geu2g4NCAR0uRDtAMVdAu9PF4eGhsq7ZkfML8zhx4gTW1k5geXlZTb52u41Gs4HD2qHqBP7u0EMLMxuZWnqk44bEwvXJH/0+GP4J1wQGaOmHtcWFC+K7JclzSYo8HlkrCsn2MqGivRjb3iAppv8Ztg027nidbEMsmwWZTjuOHuVIi5LjgH/PnDmDiYkJvP3tb8fe3p66FoQeg1CigL/+OwD/YE+NXFfZdJqopG65H8et8rhDGgJ2ojzIA7/rykQMhKFerN6P2lpZL8wna2Z68krvdJwABAmIDLEfHBxgdXUVv/ovfhUPPfQQvvvd7yrZ8MNynD/j+Axrjwl96aMewBqsY42jzjjjbxi/JnUmlRm4Hm1fitGYJsO4OqPjVgwmRjOoU5k4xcjZ5OQEiqUSSsWSArq9/X1sbGxga3sT9dqhinxMTk2iPDERRELoYLgeHL+FabRwstXA4yem8LT2RSx4TTS9BhYXinDabbg0rOw8CuU5zC6soDgzB3dmFs78IjDL0OM8/ImZr1rF0qutV/7KPWntjJ2Dpg9xjSx/uP/bpfrBvyjV9+AzrHhAMKvB29mAtXcAv95ArdNG1+9gaqKEZqeBRq2DrYaDb7SK+IfcJO51CjjIEcRy6OYKymNz27QGWnDyBSwuLuL06dMKxChoAlulUsHOzg6q1aqadDLxBLRESUQnQBJQsVzPW5H9Y5FBFYRi+gA1qnKOPidKdcDCTVk/S6p7XNdNx4BpORNZmZQxqU+lDqs1IHr0Ph71qEcp0Lj99tuV0qaxI/dlA3eSl6lf18FP+BjGs3jFuuIQK1j3nKP9LmUE3KJKNc0jTlLCIg/SL5fLSi4vfelLFcjfddddPXCnbMbVF1kAaJSySeMhToGPAjZxczNLndGyJmBmbMwMmQzD6onTgfq41MlSr6osV8dBsVhUunh+fh4l7h1zXaWHL1++jN3dXTXX8qU8JpS3xuWNDuZcH6WDKh416eEphS6e0KnAdw+Rm/Yw49jo0qDzcyiWpjA5t4zi7DKKCwvw5qeBuTnY0wtoT8x+qZErv3r+Vf9b5jU0I8+MWYsHtXv/dbm5/a/z9aplHezD29uDfXAAb2cT7fo+3GqQfu/ZPuxiAa1uG7WDNu7uOviaNY87MIuLxQkcoK12ktu+jep+Va17nTt3GmfPnsPs3LwSEoXGf7VaDa1WSwmS1reAlr6nSFcGSRZzkqIQq9RkwGYBjjTlkIVWHO9xiiCtzmF0TEAjy/NXg5coz+IZUTnTGOJE3NraUpOPY4mgFjVQonI04dtUVlHQ4phVmbyhgZSkOKPglcZTksHF67S4aRRed911SildvHgR999/v7LCKQ9J/lAeXMatK8PkYAIkWcHMhKZJmTi+057Lcl/6a5ghnWSAmILhKOV0PRnta7knhlgQ5QqPvrIsBW4ENI4h/pNIwz0P3I3djT2UylOwigUVCs93XJTsHE65e3hsZx//bMLCausAZacJHhbiWJ7a5eYUp1GeWsLM4jKwMA/MzyM3Nwd/ZgHt0synrWLpLcVX/tJ3ssw3IzDb+ev/9spJv/NHxfrurL+3B/+gBuxVYO/voLO/jma9ikqriQmuXbkdNJoudmoevtqawSfyM7hnbh51hjO8HNouUK/tY397F4++7no8+7nPBvLAQw9dxN7OHhqNRi98yMnPSSfgxd9iSeqeVdSijlN0JkLR6UioiPXI9WGWWxwPWT27rCAXVZgmbcwCSkIvTaEOq/c4zw4zTnTeRDlzAtKipOHD/qMiP3v2rApRsy84juL4iVNW0XJpCi1JBjJmVDi80+mN3zSZ6aCXBTiEb7afdfJz7733Ynt7WxmG9NIEyCgPkZ2EHEdRlGnjblTZZXkuS9lxgknWerN6kVnoD6Mt93R9Fu036laJInBc8MMxy+9ijHF8TU5OYnZ2Fheuvw45z8aXv/glbOxsYX5pXs0/5jU6bgdOrovrD3bxEtvFBVSQsyqYzPGQA6DNlepcCXNzKyjPn0JucRHewgzshUX4s0u+W5z+q4Pi9FuWXv6Watr46umCtII7H/qzxxWbW++eaBw+xtrdVuFFnrHobxDIttGt78HjvjJuikMXjUYXDzQKuLNZxCfKc7g8uYIaEdurqfWww46PkwtLeOpTnoKFxQU8cPEitvZ21TEq7UZThRUpULUoGXpj/KvH9PVQTlTpJP2OU2JZFG0UyNLqHaaIkxRVFn5MFP0wBZvW70lAmcSjCSBkqdOUdyphKmmGpPnRLUoBL1kTk9BbGh+mQBJVimljRCzgrEZOGr/R++RD2i7KiHUOpOGHiRFUYLyeeIamwZpVGn9ZFPI4wDStvjivKcu4jmtvWp2m7cpCZ1jZYZ6hDmzRsShjVNZ4KZfoMg7nE71+JuMtLy3h9MkTaDcbuPNbd+LgsIJcOYeZwgyKVhltt4brO1U8vd3E+VIdK/4eZpwu7HxOJZkU80VMzp7C1NIasDgPb3ke1vwirKl5r16Y+DfTt/zaf0gbX0ZgdunLty+VH/z2R6ZbO09haNHa3YN7sA1rZwf29j66hweo1vdgFfieqwIah3U81LRxmzeHLxVXsV/K88B29XblXXpyeRs//PSn4dTKGvYr+9jZY2JIE51W4IExo4aKSUKL/CuhGVFIsmCvu/NJnllS1lmv8dFDjIesXaUBTdp91plW5jiemU4/bUKk8ZEGlKN6N6aDcli5aF9zPEjYg89JyEyuiyzkujyvA/2KljkAACAASURBVE8UvKKglNR3SXKOez5JAZooUZP+ivKihxJlLUSscv2vtC2pLWljyaRPj0Mj67NXorwJTZMyaYCWlYYpmEm9Oogl8aKv74pBpDsSAnIK0JwcChNlFIpFrCytYHX1BA6bDdzx5S/Cz/mYnJ+D3fRR9jyUvCae09rBE0tVLLcPMFksosR3GnIDd3EKs7OrKK2swV5dAuYW4cwxQWSxUistvnnuFW/9G5Nxlhhm9H/rt+yDJy//3xPd2m/mKrsKyLBRhX+4DW/7ErqVKhr1CgqOj1Yur7KlKpjFuw/n8MW5VdSYRaZeEu2qNOCZmRm86U1vUusYXJhnOFEW51U6aKvV88Z4j9d0JWLqjenKSp4fppziFBmfy2o9D1M4JsooDUDirG+TDo6CXBIQmfJoWk43GEz5NAWxNHrRPk0rn3RflH6awk+jn0VmWRVaWt36fb09ps+Ng5/o/EtTwrq8Rqk/bu6OA6zTeNHla1qfieGTJq+48Rn3zDAw03XeQAp/uDWEz0b/Sfbu9PR0b13t1KlTKrz/0Y9+VOnwpaWl3vaUuU4DT23t4rl2B2vtfeQnGvBLPuyuAytXxvLSGZSXT8FdWQRWF+DMzAPTy/ccYuIl0696611pYzYRzLY/9GfPLTX33l4+3Dlp7+/C29mFf7ALb2MT9v4+Dqr7QI47vT1UDxtYr0/gNn8Wf1+YRm1yGh3fQ7sVpNpff/31uOmmm7C+vq4yEhn6YEP5j4Am6wkENFkzi2aeCZgleWFREDNR/vpAMgGjYUrSRGGNq4w+eE1oDgPKURR/ljqzlB03mB0XUEdR/lmNkjRrPW0Cm9zPapgJzTTlbVJ31DAcZihGx+Io9Wd5Zpxlh8k4DUSGyTGNx2GglTa2os+KztX5lTkgQCb9J7/prDDkyC0xXI/lmhkBjElYd9xxh0o6oiOTyznIu23MNVp4mlfD03P7WEIV+aKPksOjj21MFucwu3QKxbVTsBYXYC0twJ9bdJvl+f/vru3Crz/1rW/lu60SP4lgdvD+t71nor7zitzuOvzdHaBSRWvzARR2qmhUDlDtVjFZLqNaOcRmu4SPNOfxydk1VHP0yHw0HRvVzS08+9nPxvnz55U3xvUwCoF/BcwIYAQzATJeZxlBfV0hpQGZKHm9tUnKNE3Jpt03qSOrMo2r0zTkldTDUSvXtF2m5dIU2veLzriA6LjglCYf0/tpSs2EzigyGUe9SYBmMjZGqT/JQMui+OPkOQovcYZBHPCZ0E4ro9/XQSiNB7kft24aBeIo0PE3n+OaNT00Zj0S0AhuzKJlNvEXvvAFrK2tqvfXKQ/scBc3dbbwzEILC90KyiVXvb3BtoqYnF7G9NJpFJdWgdVFeCvzcCcXK+3y8iumXv6W2zKD2cHH//w1+cr2u8oH6/B2t+BvbcM6OEB380Fgv4Fddx/5kg+n5mGr2sFHukv49NQK7vGLmJ3Io1ZvYXe3gxe84Jm4cOEC7rnnHgVQBCwJKUqYkV4avwvACZBFgUA8szTlEuehmXhd0Q5PAk4TpZFW3zArLql9ac+YKIYo7ShQjkIjK2CPWt5E7kMHeoazMPWxEBfyOo6cjtuOYeN03Ao4DoSG9d8wZRt3T+SYpqRNZGZCIyt/JvXGAUXSc1l4jBt3UbpZwDkKdFmfFU9MxoT+W1L56ZnNzc0pQCO40SF5zGMeg0uXLuErX/kKFpaWUCjZ6pzeM40mnt1axz/L11C2WpgoWrDyNjybCSFrWFg7B3tlGf6JJXVIcWti+evbOH3TmVtuaSTJ94hntvPZ959yNu7/5EyrfgGbD8Gq7iswY3ixW9lBc7+Cw3IXJfjY3PFxhzWJ99qL2MhPwi2U0WwfYne3guf/6Itw5vpTys2UzEQCVjTESHBjKJJ/9dMYRFjDwofDAGcY+OnCGEaf5bIqrrTy4wIQnU5anXEglmWixslr1OevNphllU1au0bxbtJoXun7Jkp0XDwcpy7doxqVTpbnspQ1lU8aTdP7JmCmA2mUrglYJfES9cZ0o0YHMV6XJBG5Tq+MgMa/TOFnCJKRuY3NTXztq1/D0nQBLbuAMnK4sPcgfrzUxKOtQ8w7HZTyXXWAfKE8j4XFk5hYOw1/dQXWAs9yXEKlNP9rC6/6pf9iDGYXP/Cn//tCY+c/l6q7FnY24G9vw9vchLWzjb36Fpy2D7foobPXxndac3i7X8QDM0toFyex3+nC3qvhx5/xw1i98Vps33dZNZYgxlAiQUuOoGKWogCZnOwhACSbW3XFoYNT9LqJsk1TalFQG1VpxdGJ8qdP2ixAM4yntPbFDYBRnkkcSBk9n3HWbaJoxlXfqOPChMcsZYaNIZ1OmvLMUqdJ2VHrG/W5cXpGx+XB1CMbVk9Sv6bxpt9PA6moQR2V4TAw09sYzXKUucE1sqmpKeWZcZM167tw7QXce889+NY3v4Xlk6fQ6bYx06rjcW4VN2MLp60WZgsd5It5+CihXJ7B4pnrYC2fgL08BywuwZ05+Q9dlF5detXP3Rurz/SLD93+16eX9rf+stDZvMnb3oO9sQXuLeturqO9u4Pm4T7siTzq7Q42qjZubc7g44tn0OQGONtWR+UwrPjMZz5TnelF4IqGFuUa/xLk+IykDg8DpTQvbNhEG6bIosopyVMzVYYm5ZLKJClKE5omgD5ssqV5qGmKLCuPWfsrOslNlXka31nuSxslfTnJSMlC07Ss1J2m1EzpmZa70vWNSt/kOZMyaXJI8nCGzeE0mryfxlv0fhIfaXVlrSdqCCWBJK/LP2mPrLlxWwhBjGFHemb00PidSSGf/vSnFSYwFMlypeYhntXYxfMm65jubmO26KBjW3ByJUwtncbs6fNwllaA5UV055ba7cLEWydf9S/+OBXM9j/+zldP7G38Sa62NeHv7MHe3AJ2ttHavIz2wT7aPHdx0kJzr4svtqbwgdICLhcW0cpDHT3Fxrzuda9TGYvijemJHnoKPr8zZZ9/4xRpdLCk/WbjTBRqtEwSmMUKK8b7GFanCT9JgzHLsyZl0wB9VPmlTaas7csKUiZtH5XHH4TnkpRVVrmkKb0sstBpZQVhEz6iZeLmdBZ+pewodZvWk0bbBLyiQJNW97A6TfkZBmYCYgJqegIJAYweGkGLQCbHYfE0ng984AM9oLM7HZxvHeBF7W08qlBDbqKLeScP37NRmF7E7KnzKK2uAlw/Wz6BZnn+s1Ov/uVnpIJZ9X1//N7J2oMv8/d2YW3vwdragru9gfrOFrq1GqxSAZVmDQeNCbyjNY3Pr5xArm2hYXvq/DsCGRvGPWfRDEXZDC37yVie5USJckAO876iyjZtspreT/KGolb3sN+m96RcGm9Z6Y1CNyvIpE2cLG1KozVu3tLqS7OyTQwBU2MgjRfT+2nKyJROWrlx1JMGuFnriAOzLDSylM0CdKLcjyNT4c3UI4waf8cFsKjxMSqY8SCDqHdGL41gxr+33nqrOj/V8y2Uug3ctH8RN5ebmChUsFLMIe/a8POTmFw+gZlTZ2GvrACra/Bnlr29+VMvXnnB6z8clXMvAWTj6x+7MPndb39non7Zwc4esL0Da3MDre0N1PZ34XfbQKmA6m4Tn6g5uHXmHL5XnkHO66h9ZjfccAOe8Yxn4L777lNhQ9lDxkxF/hMwU69waTTUycvy6g79tIZhgJakVMblHZkoZBMP8YiQIx6dST2jAtqwiZSl3ixlx6nI46z6KyGLNIVjAqijKMVR673Sz427LbqROG7aaaCR5t0n8TMOPrN6WEltSaKT1dM1AWNTAIwDNvHK9L+skzqd5zfSQ6NXxlR9JoXwH8ONX/va11Rkju+3LuUdLDXW8TK/gSd6+yhOtDCXz6Pr51GYXsbi6bMonTwFf2kV1uISDsvzn5685unPsZ761IF9Zz0w2/v4X/zu5Pb3/qVT3VJAhq0tWBsbaOxu4PCwqnZ4V7otXKqU8VfdEv5hZgUdP6/eRMrjql7+8pf3TifXMxaja2b8zTAk/8lesqh3NAqgmSpUUyVtUi5rGZPyo3hZWejGKcXjPm8q+6wKeRx8mdSZ5pldqfaZ8BZXZhxK17Tuq1HXces47vMmCj9LmbiyaTwe977en2m00oyBpLaaghnLEczogRHQmAxCEJPfBDfuSfvwhz+Mqelp5HM5ON0Wnt7exwtxgMXcPmamHPieg1xhFgurJzFN72z1FPzFBbjTC25lcvkZiy958xcGDF3VsO9+fqZ51ze+U6qtr3o7DC+uw9vaAjbX0djdRLPVRL5UxGaths8fzuKvrVlc4pH9bQ+H9Tqe8KQn4sYbb+wlc3D9TBI8xCOjpyZemoQh5aRu/tVPNB8VzEyBwERJxpXhtaSBYuodmtQ9ivI0pfuDAmbR9kQNHlNlPM5yUav4ODI/Dl8myuo49LMqxlHrGrUdoz43jE/xLKJl9D7OUm9SeC5K35SmlDOZB2k00+4fF8z4vGQ6ct2MgEYdTwATYFtbW1Nvc7jzzm+iPDuPctPC6e4eXlKs4gmtTRTmPeRhw7InMT27gplTp1E6fQ7u0iJyiyf8/cLk/zX/il/47SNg1vzEB2+2N+95N7ob07nLu+jsbiB/aRvNnQ1Uavtw2h5avoXDwxre1l7Dl2aX0bSBbhc4rFTxs2/5OZV2LxuhBbgk+UN+E9hYjutlorCTQCMOmEyUh0kZE7AwpZMGoMOAWR9Uw8plVRZCaxj4DgyCjGn1w/jJKrdRaYnsxlmfqZyz1pmFV1NFY8rrcctdLX6OU88wAzPu3qh1mTzHsSFnG8qLLqPjRQ7rFQAVgJLf0ffumdSbVibtftw4iT6jA2rU4BFvjNf1Y7G4eZrHW8mRVwQzXuN6GtfMPvjBD8LJ8T1nBRTdLp7ffAgvwiHsCR8zJQ9863uhNIfZk9di8tQJWEuL8FfW0Jpe/nDLmf2puZe8Ya+ng/ml+uG/+M1S5fJv+/WLTm59B97WNnBpHY3KDg4aB8ghh4NOB/fv+3g3VvHtmSV0rC4O9mt45jNuwuNvuBGbm5vqhHv9hA/dG5N1M/HKksDsSntlaeBjen+YBTfsXpyllwboWRVSVmU7apuT+Bq1/jh6ujc0TrpZZWpSPmu4chQFY8LHOMtcLR5HrWeU50Z5hjJNUu7ydg5R4vRC5F/0vYhiYAqgyTvuSDtuf21cvSbAEy2Ttc3DjIA4OehgJqAsuRAELjm7Uf/LZJB7774P991/L/KFHGw3j+ub63hloYJTdhVzBR8FHo/oTGJq9Rxmz5xBbnkZ7tIy2vMn7m3mZl628LI3f7OnvzZvv32q1HjwD6Yq66/1dr8HZ2sP2NxF59JlNA93Ua1XUMqXsdlq4UP7Jfx96TTWJyfheU006m289ed+GjsHVZWar4CxWlUemmyWZoq+flwV95XpnkNUAaR5KKYKLa1c2v2sCn4YvWibkjyycXpLpu2LA15Tj+5qgJkYPVm8m3Eq8ytBSwfoK0F/nDSzKsEsdR+X9qjPZ3nOpKw+Ngli3D8l786TV1jpZdj/8korfpeD1sWj019pZFK/CeCZ0hlGK80zExATGvJSZYYaCWhcN+N6mXhn6izHfBm3f/I2TE4X4LbLmOrU8EI8iB+xDzBf8DFZzMH1CygurGHh7AWUVk7AX1pEZ/GU18TEi2dveWsvq9Ha/ug7T5Zatb+dONh8qr/5EOwdnoy/hfbmhtok3ao3kLcn8L3DOn6/u4AH5k7hwLHhNg5x6sw1uPm5P4qLlwKvTDZEE8Ak8YNhRTl3kYDHf2KtsCOTwCtNGV/p+6MCSxJfWa9nBdNhXk0WBZMmV1Na46ITB7YyWa5UHaZt/MdcLovyyyqHcdAelYbpcyblxOhjWX5n+EzyAHRPRU90o6z0l12yPJ/lNXl/ow5mprJN4zftvtQzrNwwMJN26e0TGRDAGGqUQ4gJZvzOdq6uncBnPvNJ+H4TvldCyXfw1IPv4iXFGhaKLqYnLMBz4JQXsHT2AiZPnIa/zFDjSdQnV35n5mVv+c2ertx+7x8+etJv/n1pf2MBmxvwdrZgXdpEfWcTh80DeF2g3cnjzv19/NHENdibW0PTbaFRqeBZz3sRlhan0KgHJ33ImhktDR3A5P1kTMfXT0+4EmAmAytN0aXdHxXMxJNIUsJRRWzCh0mZcYHZOED0OLKT/hvWHhPP1lQJPFLuqARMFd8oshsH7VFoZH0mS3nOT3pj+pu8+TxBTLw0/aWXvEevhf/oBFCpsyy/U48mvfV7mLzT+E27n8W7i9LSQU4ATOYx28S2raysDIAZw40E/4WlBWw8eBl33HkHJhemUXQLuLD/EF6cO8DZYgvzZSCvFtXKWDh5DWZPXaNO0reX19CcOnn7xE++9dk9nXXwkXfeXDxYv7VY3YK/uYXO5jpyG1to7m7joH0Iyylgu+7hC9v7eN/io1GdnEWr00Bjv4pXvfZNaLcP4Xa93nvJGGZkAyRzkckeso62vb2tOldXmHrIMYsSTFLwpmCWBDpJAyYLoMSV1a/pCtuErkmZ44BZUlhx1Hqz9GOU7yQwi8ovSz+PonT/KT9jovhGkc846I5KI+tzJuWlDJUyExxEkQu4idfV7bqw7WAXlO/zpKJAerJuRn3JD5W+RLeyyDcLr+MAxCxgxvawPD0zhhv1463UMVcTZUxaZfz1+/8Wi+eWkG/bONGo4DneDm7MV7FQ7qKcz8OzilhYPoX5c9fDX+O7zpbQnjq1X1q6Ydl61rOUAK3abe/6l8Wt+343V99F976HgL1tdC5fgrtXxaFrA1YXD1ZbeH+9hC+vPhody8d+vYpyqYRXvvInsbezg67r9jZFS6IHPTP5x2sML+p7y4Z5ZWnKMAsYmCjkcZUxBcgksJPrJoMzri55Tqdv0ra0ifNwoZHGZ9q4SQJ8U3lnqf8HoeyVaneSsovKJGqg6EaufD8Oj6M+a/KcroOooAlogReSg20D+XwuBCuCF0OJHjyPAEaPjWtmRDQ3vOYpECOYSbhR36qUZOAF4OgnDjXTdpiO1Th6+jX9DdUC1tIOHmkloUaGGOW8xnJ5AivLK3j/+98LcHN1LofFRgM3dPfxEmxhYaKNYq6M7kQeM8U5LF/zWOD0Mmy+uHP+FDZXrn38iR99+Z1KH+5/+H/+j6m97/1zv7IB+9IW3M11uOtb6gWcLcqp0cDdTeBdWMB9i+fQ9rrY3N3BjU98Av7Z056Gve1dtDrtgRM/5DR8rpfRbSaoMYuRoKYvfJoo3TRFmnb/OAAzqnJMGxxJPJu0JY2n6MDPSjNJ4ae1yeT+OHgxqce0z01p/WMsZ6LoRm13tJ+T6koy3lh+HPyNSiPLc4w0EcgkupHLFWBZAcBQkZeKE5ienlNnEUrOQKvVACy+0NKG7wfrZVyakXErJyjpgB43d9L4TLufBobR/s8CZhIqFYCjjJi9KOc0ct1MTgVZWVnGA/fei69/6y7MTM9g3ndx7uASbslVMJerYqY8iXbJwXRhFktnHwXnzJp6C7U3fwLbc6ffcPIFb3iHkt3e+95261z18s2trYsobu2hs3EJ7sYBKrVddGwAB1Xc0czhHTNnsT+7hkazifseuB8/9YY3YG52FtWDCtrdYM1MgEuyF9l5sn7Go0v4XVzv43hmaQp9mAU4bIIOU7ZZFLE+SdNCjlnbMkr5LLwnyefhQsNUwY6DX9O6ftDKmSi5tDbpNChr/c3wuuz1dPOkeRnlR7fwswLbcdqW9VmWl9PfCUCy9kVPjXqSXsep0+cwOTEDr8Pza6vY2dlCtbYPWCzvw+Ghur6vPDPxYig/OgJxb2fQZZjGb9r9LGCWRCvJM9OTXOStKFw3k03T/KuArVzC3NwsrG4HH73tkyhPTKGUA87VtvBTqGLB3sHK1Aw6eR+l/CQWT12H8pkwCWRxGbszq7+98uL/9d8qMDv4mz/4xkz10uNbmxdR3N5Dd/0imtsHqNcO0HEcNCuH+GLdwntWHovGxAyqtap6c+gv//IvK0tDP0BY3llGMGNn6J4ZU/LFa5DBLx1zHBAxVVom5Uz4iPN8TAaNCaiZ8DgKmI0K7nEKLSuPaUpx3PTS6vun4rWZjEkTWSWV0edB0ubg49JnHfIWY5P2mJQZxpPJ81EQl6w8hhgJYr3MRVg4efI0FpfW1HF/ts/1sDa2tjZwef0i2p1DOA5QyBeVVyfJIEKf0S3S1A1jfTP1MF5N2hEFsqheMwXNODCLemXym54ZTwNhij69Mv6TkOPc7CQ+8MGPoFSaVHJZre/jVd19nM3vYq1cgl8ECvYE5k5yv9l5+CvLwMoiDkvz/3P6lb/8RjWvq+/5HxtT+xdXOrvryF3eQWfjIVQre8BBHQ2riL1OG5/Zb+ETp56MSj6Hyv6BskDe+MY3qo3Scg4jQY1gRoCTNTLJYiSoEcwk20e34kyUS5rCi/OERMhyL41GGrAmeVtJoRJTADEBuVG9yYfTc1eCl+MoS9PxcJw6vp/Pmiq04/AoSway1eY4tHTlqveNDmhpWX56m4cp52EAndYGqYN/qQepmAVkGEqjjpO1s3MXrsfMzAJg5bC7ua4M/3a7iWrtQJ13m8vbcEKvVtopx0ARzGQdTbzTYV6uKfgklRs3mAlAC+/8y71mCwsLA2BWLJYUoJ06cwIf/tBHYPm28ljnGjU8v76Fx8/UccIBnJKFPMqYWTmJhbPXwVtZgXWCrx+bvr18y6+pjEar8Tf/vV7aeajs7W7DurShPLOD2g5Q7aKJPDa7Lm7f9/DlMzdg37GxtbmJay9ci2c/+9nY2toKO6jd89BkX5kcb0VAY+IHsxrZ2SI0fQKYKJZRvCa9g0zqGAZofD4KkALEpoojC3Adl9+0SZmFvikwp9WZdP84vIxap4kRdRza3+9nTcfkcfik4tYNU32+Haf+6DyTkJVsQDYBo6xgZsJvtAzBTPfGesa648CHhbUTZzE/v4J228PB7mXs7u+rky4cx0LlYB/wPTjMsQvTG9k+AWx564gOYJIgktZno7TFBMyi/RI1HgS4JDwaPbaL2YwEM4YX5SSQcokv8Czi1DWn8NnPfBbVvX3kcg5mOy38UOUyfmymjrWci0IpDwdFTC+uYvHMBbhra7BPLMEtTN2Rf+2vP0HN5/bf/jc3t/E929rahbe5BXf9QdQPttBo5NC1urhUd3FrYw7fPHcBh7Dw4IMP4kd/9Efx2Mc+Vr3GRYQu+8zEK5N9ZvxNr4zlpLPZefLPVKmYgFlaJ4+jLr2OLEo4qWySx2fK6zAANpFH1npGbb8pL+NoT9a6soJskrLIMh5MFHJU1iZKatS2xxlqw2ixrbLNRp/L4+AxiQY9FQG2YdGYNNnqhqmJvOL44TW2n2AmG6UF3Hmv3fFQnpzG/PwqfD+HWvMALbeF0kQRORuo7uzDbbXh2F4vi1HAjPxRb7K98mG7o2c2prUz6/04QBvWn3Fgxjr1NU8BNF5nBiPBTEKMEmakd8v1tG9/+9v43ve+p+7Ptrs4c3gRr7UrWJnuopAvw4KN6flVLJ49DevESWBlDe701IO5V//GWaXHWn/9//qFzYfgb+/A7YHZDhotB67fwQMt4APNWdx77lo0/QDMXvziF6vMFHpb+qn4chYjPTF6ZuwMCTEyBKnvMYuGJkwUQRogmAxMU+V9HH7i+EjjPWrVSnkTPo4LAFnquFpgZtpPpn1+NcqNKkedt3GAwShtzerJyIZgfeyNi/ckOrLRWE+MEL5N6jYpE5Vd0jO8ThlQEYte0z3VdqerDmIvT86oBBBrfhKFggPb8eG1mqjt7qG6d4BSzlFVsk0EMwkz0hmQhBDW9YMOZmyDnARCsCKwiXdGg4CHDl++fBnf+ta31L1J18PJ2kW8wd/DqQl6ZpNwbQvTM0tYPnsaOHES1soJgtnl3C3/x0mlL9p/+bt+fvsSwOSPjU21ZtbcP0Cza8HtNnFXy8L7sIyN09eg5UGB2Wtf+1rVkRS4/u4y2SgtYCZraPTMZACKFROd+CaK4Gp6Z6YAYcK3Ka3oRBoF0I4DAlnaMmqbsijaUfjJQn/cZcfB7ygKd9ztSANXtlMO0o2WzSKDrG1leT0Ux7qz0MhSVtplAmaSms+2UzHz43o+2m3u5bVRLE2gtLqCnOPD8l24zTqafE1WownHdnqbrXWwpm7VgdqUd5Nyw9qk918aLVPPTMBY0vMVWIX/GHKkzHhOI/Hji1/8okoSyfs+lmsP4Wdaezhb7qA8OaWy6ycnZ7F67gz8E2dgrZ6ANTN12brlNwMw67zr//FzO5fV4cIEs+7GJdQPamj5Hvx2E//QsPH+0ilUTpzFYbut0JPJH3J0VfR9ZewEATN5Ead+uLAemhjFyk+bLGn3r0SdowCICZ9XG8xGaccjoHYloeT7SztJmUmIUQ7T1RV/2rhOU5DDWsxnReGPQmcczwgNaaec/iFp+blcnhCrNkV7PtDtuAD3khWLsOChkHdgeS7cdgeO5cDjf57XAzQ5RZ/6Ne4zDIhMR4upHFguzmOPe17KioERDTXyPnU/I3oCZHpGo5xr+elPf1qFIm0fmK9exE83t3G+1MIM0/MdoFScwto1Z4GTZwMwm5u5bL3mNwTM/rOf274MbBDMNtDduIx6tYmm14bdbuKzhxY+PHstWssnsddqqAzGN7zhDcoro+cVBTOGFQXMGHZkKJIbptkQDkQynaQ00yaCieI0pSG0kuLQ0U5Mo5t2P26gJXmnWetO8uhMB/coAD/OOkfh02QsHIfuP/Vnhym87yeY6aG4LCA6zIuLApTe91E56GX5XQ81BmHG4AQQJnkEnyA/wPOYFOLC4t5dz1dAx3d1eV6Q9CFATZ2qp+VHebtaYCb1RHXRsPr1Z+LATM5o5B4zPcxI74zGAMOQn/jEJ1TIEZ6FuepFvLGxgWsmOpibnqZNoE7ZX7nmHHDqGtira7BmZy5br5Uw41/8Jz+vHbKA8wAAIABJREFUwGwb7vomOlvrqNXqaHaBXKuOz1S7+NDaDWgvLGO/XldJHwQzApScI8YOkBCjeGZM0WensJx+jJVkP5ko/7R1JhOASFNKSXVkBRST9mQFgFFCseNS8qO05zj9IfWZWo1p7SQdOX1clI5OWzLDpJ/lL/mQcvo6he6FDAvF6PSiPMo92WBLOvpG2UDpeQN7i3TeeU/apPMgh9TSUJQ1FzEYhV6afLPIPSnMmDbXhgGKybMsQ12TlqKfRCtLG+N41Z/X+4phMv4LDhXOqbMX5R/BLMgP4GkfAWjxfBDLslXGo+/2k1rkfZDUm0lzyRTMovrLVPZx4G0SelTtCo/WittnJvdWV1dVSFHWzQhk/EcZEeT+7u/+DnNzc7AtC/P1bbym+iCunwIWp2fhoo1ioYyV09fAOX0OWF2EPb942XqthBn//D8pz8zf3IS3von29iaq1Rqa3TzyzUN8qlrHh08/DZ35BRzUagqcGGbkocFyyrO87kU2SxO85FxGhhh5XSaATDITZfmDBGbSLtNJaVr++wVoJv1j0lZTOmnKNqku/Tk9jVm/zu+8x3HKSURloQMAacv+IE46AQ1+p5KiAhXQkXc0CX29fXxOstv09GSWEeBiPZLhRVq0UCVLT8aEfpqEfCcvLCdJBnLauigttod8SmKVgDX/6gCXtCcsq6KX93ZFATjOqzFRhmljSfgTWelGR9qzpopc6JgChtCVFH0BNBlvUYNDPxVDV/78zv6USJccPGzSrjh56+3NMq9Mx8Aw+cj8ER709HxeY9aigJmcAiJgxtR9ghnvO46NhdYBXrFzNx47k8fy1Cxa1iGKhQmsnLgG+bPngLU52Atrly1JAOmEYIZ1hhgDMKvVDtHq5pFrHeITBzXceu4mdOYXcVCpqE3Rr3/96xWYcZIIkEkmI8OMDC0KmNGTY5mrBWamIJFm2UcHkolSNimTle5xwCyrLLLyZjLZssgkq4LS26d7RPRQrrnmmgElzknF6w888EDvZAXWJ6csECROnTqlgIYZajs7O2pLCX8zzs9DUmkx6qnYvCcnVIg1SmOP+y95fBvHvZx6IG1bX19XSks8Ls4bAizpC7Cp45AaDWxsbCjwWlvjKRLBqeqcd5xfAqr6a0eoKKgQhC+W5xo365DEKx3YTPovqQxpS+KDtD2p/7KCWdQDEsWohxizjhUTRZ1WZpgSlzMa9b/CYxyvAmY6kLGfRJZpvMT1i/5M1DMzoXfcMtImvQ06mPF+EphxfDLxg2AWvLwzh9n6Pl62+108bjqPlelZdKwaCvkJrJw8j0IIZtb8Wj/M2Hnn7/i5nXXoYHZYqaPh5+A0D3Hbfg0fv/AMdOcXsL+3r0Dqda97nZqwnBgSYpRzGfU1M5YlmNGaEmtFFJCJkksqow+OYXRM6sgCamn00u6neRdx94fJwEQZjcqTTvs4NI7zrGn7ZBLKuDh9+jRuueUWBUoy7sTD+c53voP3v//9ahzrYMjTCRhx4DMEk09+8pP42Mc+hptuugk/9mM/phal9RMZooaCTGTWR0D7+7//e3z+85/Hc5/7XDzzmc9U4MW58r73vU/tpxFlQ+VH+k95ylMUOBAkCFZf+tKX1POPe9zj8JM/+ZMKdHn/gx/8oLqun6bDthHwXvOa1/TATDzPz3zmM7j99tt7Z6KaKCwTubOM7p0J4MTRzwpm0fpFtnIYryl/Us60zVLOpLwOFuKFy7vLJCmE7db1XhRs+BzHFP+J9z8qz0kyMWlLljqH0ZN70fUy/TeNOxpcNODksGE5EozG4sc//vHeAcQz9X28dOc7eNx0Dqszc3CtGvK5MpZPnkfx3DXKMxsAs+47fsd3uGa2yUzGTbS2N3F4cIgmirCbNXxsr4JPPOrH4M4uYGd7Swn+Va96Vc8zkwVL8czkVS9UFvxOMJODJqVzTT0GEzAbRiurIjUpn1Ym7X5WQLuaYD1MSYzarqtFUzwd/qWH9TM/8zM9BU4exEIkUFG5i4KX6ydPnsRP/dRPqfg9r912220KNH7pl35JARnHMiegvlcyqvwoIxp1pEGP6I/+6I8UGP74j/94LyT/t3/7t7j77rvVnCCtF77whfihH/ohJSbWy3r+6q/+CgRdTvIbb7wRr371q5V3xfoFzFhWAI5/n//85+MZz3iGoiHJVuSH8/P3fu/3FMBGrfWsoKCX18FYf7tymkGWRbkKLekjMYqFRtom4qx1ZQUz8hdde6XMxTvjPclylPkjil2yMtl38s6vLKAixsOwPhy1/XE0TWjpYCb86Wdr8j6TOwhaOpjRgKScOM9oQHLcT0xMYqaxj5/Y+hYeP5PH2jTB7BCFXAkrJ84jTzA7QTBb7a+Zue/8Hd/eugxfZTJuobW9gXqljqZVBJpVfGznAJ96zLPQnV3A7taWmkC0FCXMqIMZAUz3zATM2IHRxA8T5XhcMDMFTem84/AUpTGK4pD6o88e1zvL0j59Qun1mshmFOU4LroiM/6lZ/amN72p9/ZfjkOG8DgGxQr+wAc+gDvvvDNYkA/DH3xGyhHMvvrVr+JXfuVXel7QxYsX1SHb0TUoGducqGfPnlXWOMOEb3vb23DDDTfgWc96Vm9x/C//8i9VvZy4vE4gIwCSBvdwfvSjH1V1iNX+5Cc/WUVC5I0T5JsgS56pAMgLgZhlyDuvcR7S6pW3/H7hC1/Arbfeqn6P+yOeh7wNIwp40TloohR1Rc3yeihXwEOAxMRTMG1zlFYS7eh1iQjIGBSjXQcyvQz5iW4xyAKkJkBmWiauv6LyytpnephRBzNeFzDT95oJmDHUzvEfgNkUpg/38RPb38LjZnI4OTMHzzpE3ilimWAmYUaumb0uTADpvvN3fGfrErCxgc76FprbWzisNNCx8wrMPrxdwece9xx4M3PY2NxQk+gVr3hFD8w4QTh5JJtR3tlDUIuCmQxsUWDH9TqyKkLT+lhOQgfRjs1SZ5ayScArkyCNVtr9YYCWFXhN6xqmRMZBI4k+PbOf/umf7iVLfO1rX1PfCSwEM4aBuB72N3/zN7j//vvVmD5x4oRaC2YIhB+C2V133YWf//mf74EGgYgekz659f659tprVdSC9Dl+/uAP/kAd+0bQEk+KXhfr/omf+AkFfJKd+M1vflPVyUgG6UuiCMOMAma0Zt/73vfic5/7XM8joHLnfGTbSIvzjl7n05/+dKU4RJm8853vVB6hjDM9sUTakKb0o+3Wy5MP+adf1w20LEpSPBg9RJWFv7SyaUo8TYGn3U+azwIyYkQJ8Mlvec4USOPaacKbPGdSdhgvcf07DMxoxDGkL6n5/Evw4pyRMGOQ4UjPbAcvXL8bj5+nZ1bmrmgU7BJmTq1h6vR5eGursBeXLluv+z/DfWbv+I9+jieA8PQPgtnWFmrVJrp2Dn6zgo9sV/G5xz8XmJ7F+tammmgvf/nLe2BG5SBAJvvKBMgIZrKILllU0nnDOjvtXtxkMRm8pmAmA+64HlFWhR1XXlc0WfjPAiRZwSxL/yTxkVU2SXR03kVW9FQYZpTMP+5dITAxosB7HLNU/PS0/uIv/kJtHWEG1Zvf/OYwk8pRFiLXtn7hF35BTTSObQLRvffe21ukj7aBIEpAZHnW8Wd/9md41KMepQ7llnP2uJbG0CHrk3AgwYk8si2SHMLvVApPfepT1fofvTeGSLneR09LvMPHPOYxaq1PEll4HNC73vUutQbHY+dkLJPvP//zP1eAw/lKWuK5Zel/UWxp/TfsvqkCjVP4w8a1CV0TQDWhY1ImDTCTeBlmXJjUa1JGxoWJ3kwDVp1fHZRlDEuyEsdzFMz08xklAYTgxnfBzTS38YLL9+GGhRxWp7j+7aNgFzF5agmzp6+Fu3YCzhJT8w3B7MPbVXz+8c+DNz2Dza1N1XaCGRNA9HTS6FFW4qGJpSn7dPTU4ONMiFEALUt9aRM8jZbwZ1ouapHJc9GBfVyAjeMrra1XGpCi9LPILAnM6JlJ5iEBhCDwpCc9SXlEtPz4HEGHXhvXsWgVMswoCSCM3d9zzz14y1veokCHIEMwI8BJWDHKNz0trm/Ru+N8ePvb347rrrsOz3nOc3oeEgH0/PnzvRMfOMEZOvz617/eA1kZC1QCT3jCExSYEQzZHpYl+MnrR1gfPUJJxnrHO96B++67T7WNa4C8xzoIhpQB62F7KGOxoE0UmgkI6ApyHGBmOodMlXfWNowTOE141A2FNAAZB28mPA0DvbjnTcFMP5+R4MV5xznIbEZ+L5XKmG3tjAfMOnYOaFZAMPvCDQGYbWxuqklAMONJIHH7zJiJFeeZySKxLNrqytp0Mh1XkZsoSd1tTiufdn8UwI0+MwzMoiA0Kj8PNzDL4vnFgRnXzOitUPlTJvRkqMipxBl+Y0IGJ5AkFBDsCGr0zHidz9BTInAxzMjfBAsCBde14taeyAdBisAjXs8f/uEfqmxEZivKPjACJ71DrpWxLoIk/33qU5/Cl7/85d4eOFEiT3ziE1WWIsGIIRkJM/I+vTYmkEhSCnljW+XD7Qlcc5NxwbW4P/3TP1W0RMYENAl1ms7DLFZ9Es1hilSfgyY8mSplnVaSIk6rL2tdaeX18Xs1wSyNL5M+jtKQ3/pfjq+oZ0bQioYZCWAMPwqY8T1nYwGzqoQZWxV8ZKuKz93wPBVmpGfGgfbSl760l5rP8Iu8/kUPMzJ0I2FGNi56wHAUzEwU6jBlbaLITcpkAaAs9LKU1S3SKJjpiv44YKbXYSL7pEk+SrvSFMZxwYxgQS+LHhg/TE//0Ic+pECG45IHZVPJ6xuLCWj0gmgxUh5cd2Jo8hd/8Rd7ip9hum984xu9w2SlHTJ56QWRtny4ZkYwY5hRTq4gqPIwVabsE1jpxUmIkEDEemkM0rPidfLENTPOLU54Pk/PjEDIUCpTnSXaIaCk7ymT7QSynsXUZ67NCf2kTdRxfWSiAE36Niq36DO6Ujehl5WvUb2erPWYAkIW8DbhYRxlRqGRBma8TyAjaIlnJmtmnJsMQXJs8rsOZjcu5LEyVYBl+yhYBmFGn5umVQLINgbAbKeKzz3uefBnZtWLOSn4l7zkJWrNjKjLSSZp+QJmehJIdM1MXzuLDtQ0xXil72flJ4vS1cHDZIKm0RaQi8okTUZXApRGrTNJYZKeKc04z4xgRi9LTjCn8md4TvYBcSIxaeLRj360MsR4nUlMctgpxzVB5Y477lBgJmE5Josw5T7JImW9586dU7yT7u///u+r0CY9QUkv5xrdd7/7XWXc0et63vOe1wNdlqE3SOuUm6s5V7i+JmehEpy5T43tYejyR37kR3pelSQs6YvvEtoXkCM9bubmmhrbETVorgaA6XVQjmlKUx8HaSCUZcyYtDVq5KXxmgTKw+Z7nGeWVj5Nf5jwqQNPnNyy0IgaJ0meWRKYcVxzjjFhScCMYUZZM7txMd9bM8tbheQ1s/Y7/mNwNmMIZo0dHmdVR9cqwWse4NadGj5/w/PgT09hc3M70TMjkMm5jPzLcKPumQmIJa03pCl704E6znKmtKLAow8EnUYWemlgliYv0+ezlEubRHH3s7bZpI4oTVEIvM6QBsOMBAA5XoieGVPTeZ/ejZzMQY+HE4jPy54tyZ7jpmmG/ghmUobl4vaZ6X0h+8wYhieYSVhT3pL87ne/W2UVSp1MEGGkgxarhC8JOCzHFxU+7WlPU2F9lufcYTsIhj/7sz+r2sLrrJNrfPQ6Bcz0FHaCKdfzJGmEG7IJ7hIOHTZ+TfojSxkTJZlGbxQa0TkZ9SJEBsNop4FpGt+jgF0UKNLqMJHNOMrE0UjzzCQBRMKMkp4v2Yy6Z0aAm6lXcPP6XaBntjY1ActpIYdJzJ9YRvncBfVyTmt5STubkSeAbK8Dl9fRXd9EfXtDHTTctcoBmG0f4vNPeC78qQDM+HnZy152JMw4DMz0yTIqmJkqXVPlaVLOpEwUVJKAzJR/fbCa1j+snAkNkzJpkyjp/pWgHWetyzVOmDNnzvTWzOiVEJg+8pGP9EJrkm1Iz4xjWUKLsleKSp+eGT2kH/7hH8YLXvACBSRU/hK2071H6XNZfyKosM7Pfvaz6lm+mV3WDt7znvco74sf0uS8YXhSXnhLQGM9PE6LPBM8mSHJhBJOcIZLeSQQsxX5LBUBX5vBssIHedO3lhDImAxC8CN9hjHpnREsKQvJqsyqOEcZEyaKNI3uKDSOC0QmdZqUGUXG46ZrQu84oK6DWnSfGQErDcw4JjknZ+pV3Lz+LZXNeGJqEpbTRA5TWFhbRumaGDDr/vl/8p2ty30w29lATXlmj4DZKACU9owoXfEm0iauqbeTBBqjgsmoz0X5HRedJJCnHHXPjN85EQgQ/BCgeMYhw2qyaZpgwXKcaBcuXFBnwonXIiE5elYS6uO6FNPuCRx6hEE/+YL05GW0zPTlP16jV8ejpkQOPBuSp3Hoa1Usxw2jrENOy+E1gg69NHqaBCeCEbMhmdYvJ5WwjcxeZBQkuqFYAI11M6tS1hBZB9vGpYLoeDVRdKOM2XHQHZXGqIpZn6umbTbh0aSMXp9p+XGWG1Vm5FvmJP9KeF2+HwfMYDcUmC2eWFFg5i+vwV7RPLPuOwlml8Iw4yaau5uoVA4flmCWBhQm96OeVNogjQ5oE+VsUiYrH2keW1qdafevFAhlrTetP+Lu62AmY0DCeuJBScID/8oZfwQ1OX1DvCqW5zUJR/IkDTk/j2VkM7PumckEJrix3rgyYqHK4bz8LWFROQFBEj8ISvJGZdkrR570EyVkr5x4eOKNSbYweZUT/0mftCUqIkCadDDAKH0wisdhWo+pko7SS3suzVujTNNoZK1TxsqVaLsJryZl0nhMk9vVAbPz8JdPDIIZDxp2Ni/BYphxcxuN3U1UH8ZglgYCpsrTtJwoR+lAk+dMyqS1Y9hgH9ULy8JXGniaTsZR6zSlHwfCAjoyKcXrIi+iyPX+5HcBAQFG+auvQYlyi1NyAkz6uYhRpaADjZ4OL5NfB0GddwExee1LNJ2edMWjE5AUfuL2dco2AQmbSqLIqDLXnzNVlqZ1HYdemtJN4iGtzjhdkPZMVrA3pZeFbhaaelmZC2l1yTNXAszWJrlmFoQZA88sDsx40PDWRViXg+OsCGYP1zUzEwVrqjzTykU7MAv4ZKWdVD46+KTcMPqj3hsFPE0UUposTGiklYmCiw4sktAhXgl/i4IXxa+n6Mt9ATg97CcAI21KMnCEhvChr8UJoApdnaauDMTTEo+S5eQsxmg4UY6mkjCqgKY+ZvXxLG2To73kJJA0OZvcN1WYSfMrWkdUqYpxeRxehvGYxn/as8PGexrt4xgFabTT7qfJXW9XmpGgZ9QeK8zYqOHmy3eqNbMjYHbuPPwVemYDJ4AEZzNa6n1mW2hwzazWQhsO7MYhPrhZwZee9AK405PY3NxSbY5LAIk7AYQL4Yz565NbH4yjehimA9pEkZqUMQHRrGXiJuMovMQp8jRFkbWecbQt2t5hfZ914pkoNtMxY0rr4VjuSsktrq1Xqq5x0I0aBTJH0pRwlj7NyqdpedNyw8Bn1P4yrXuYHKPemYCZ/OUaMteoGb6XjdNcy6XRJtmMQQLIFGabO3j+pXtxw4KDlckSYLnI2UUsri2jeM152KsnYS3PXbZe+2/kbMZ4MOtYuQiYTWBj4+qAmYniMVXIaeXS7psq4XEo/HHz8nDz0sYhoywKZxwGw3Hru5rPmyqjcfB0JeoaB800z2lURZ8VPEYtP4oM0p5Juy+8mpRLk++VBDPL8uDYhVHBrIYPblZ7ntnGRnA247g8s2GglabY0+5nVZym9MZdLiufWcH1ON5vktIzlcEwpTkOGuNQyiaG07jqGRedJM/bRBmNk4dx0SKdcfCeRuMfm2eW1t6sck2jZ3J/bGBWnlLHWememQIzp4jF1SVzz4wngHSQg90MwoxffvILVZjRFMyYJizvNRsWZjRRJCZK72qWkQlsUqdJ+8YFZkkKLo3PtPtXG5COw8+oyvX7UeeovOoKJRpiHpVmlufSFFoWWlk8gjS6aR7DsOdHaVPWZ0zLm5ZLA6px0cnSR6xznGDWPzU/CDNGwcxaPQF7af6y9bohYcYomH3pyS+ANz2VCczkSKt/rGCWBahMlaVpuTgAlEEURyONbtr9K+mhfT9opynGK3U/KucsCkee/X6CWRZ+TWV4HJomz46rTBalHtd2Ez7SAEqnexzwNqWTtc1XHMxshhn7nlkAZnOXrdf92+FrZkwAcZr1XgKINzOJ9fXkMCOPsIp7n9nVBrMkpW6qsE3LZQEzvewwazpL3VEPcRiYpfE6Sr1ZPVRT5XZcT3WUeq7mM7qsTRWc9F+W8leiTeOu/zj0TJ+Nloubf6PSyiLjcdaRRkv3jtLmfhqtrAA7bs/s+Zfuw42LoWdmeyoBZCEMMx4BM57NmNu+rFLzJZvx8LCNlu/Aah3igxsH+NKTXgh/engCCIFMXv3CLEY5p5EHDbOB+gHDHFC6pXmcRIUsijiubNTSTaOnT4aoYjpOO6ITI42PUT2acfIYx4NOf5xhsCS+x1lHFuU0atlRwSxrfWnGjQk9E0VnQiepzHHpxz1vQtOkzHG8qywezSi8mD6TVG7Y9TQdOay/9ZR8qUOOceNvfueJ+cxo5Ck9zGgM3io9mM3I/Y/ycs6bVTZjDmvhyzkdO4fFldMonj8Ha3UR9uLpy9brfz3wzIKDhsOzGcPU/B8kMEuzPNJAIiuYJXkOpGMCQCZlsrYpqzdzNQHtOMoua7vGVdeVpHO1wOy4bTBVmKPWc1z6owJZFk8j2rasPJuUNymj82Faflg5UxpZQTnqlfH5ODBjCj7T8kcDMweLK2cUmNlrS7AWTvXBjCeA5MKzGTvrwXFWVwPMRGGPAwRMAUI6J2ntQq6LtW9C19TDHEUxm9SfBtZZPbhR6hyVhyyKcBx8Zanvn3LZrMoui6zGQfs4QHa1wMy0nablsgLLsD4xrdO0nMg0Dcy4uV/3zOSMURPP7MR0idAIx3awsHwa5WvPw1pdgrV46rL1un8VrplFwIwngBxy07TvAO1DfIjZjCrMOHzNjJumGVpk4kdamDHO8zBRVuPyKJJc6bjraXxdSTBLAt9hAzWNX1OapnTGwUsWZXg1gPM4/PxjeDaLEjNVmuMKBx8XyLKCWVZZmJY3LZfVKzOha1LGRE5CR/o2K5jRM2O4MRXMFnlqvgZmK2dQvnANLPHMEsFsZ0N5Zg9HMIsDwVGVm6myTiv3cASzaOg0q3c2ToBKk9+4lP/Vqmdc/D5c6ZgqujT+0+iYRmRMlPk4AC6pPWntiD5nUv44ZXQAGaVuE5AatcwoYEYgI6DpJ4BwzWxiYhLTjS1wzYwv5+SaGbjPzIqEGblmlg3MXqQSQIZlM14pzyw66NOUVtp9fQAMK6vXm0YzS1hS6KbRNOUzDsxNwczEOBjVWDD1ANOUYpb7WWSahe6VKDuKMj8uH2l1mihZUx6G0RqmkE09vWEgd7XaEcerSd3HKZM0t01oCr8mZUcpM24w4z6z5128pwdm3GdmW/0EELVmNgBm7+Ca2SX4Gxvq5Zyt7U3U6oFnxk3TH9g8wFee9CK4MwGYkWG++Zbva2IMlK+mYCYj/8lmaX3TtGQzUtEoZWMpFYqck4PvdgHLh+e7cJw8fF/dVB+ZeH5QXD2r7vICN+dZTlgwJIngvm+56rqu2AJaitKRj2PbR08fUK9+6PMS95y0J9rpcl0yewI+FNOx9Qf37R7PSVZmT34DVAZpCsc+aWq3+s8GGUWD8vEDuR6RGeUZ3gllp0BbXQv+KdaD7lAbGuV7r3LyYAVt0+nLc3Kdz0u7Hb5Yssd8UIGvau2/jiPIjA03aMqQCsdFMMZYNnhO/4RDL+BFu+GH8u8pWTXgpG19Gj05hvwe9cq7MX0cjKXe2OfYRSgrXTa9aixYvg0/lGfArKqQEhiUTNgfA60Mf/SlHvRPVBZKrhwmvKlGYCBffd4MCw3KdNKniaoj+J8MimCk+B4sOxCoGn69ASBzg2U4iAJevJBo/24wfTzKTfSAGuNBq2xfEVUNCvRFMD6pVzSNEn4ngxbUHFFsBuMlmKba3PACXoKZGzN3ye7ArA7LB5NByVa6zlb95AX8ciyEsg561OvrtrBC1qe6JaxAxj95lLmh9Jka56RL0TnwfbcnH+mLoA9ZdXDAtieEw8nAPu+1j2Wsvj7shQ9D8bIdgcwC/nJowbUKUPPHpy630fEtOKEcWU5/OScPtGbyh2QzypqZvGma1/lCXL6yiJ4ZwUzPZmTrc7aDea6Z9cKMzGaUNbPvC5hBLeR5Lgc5BeCr35xQ4RgNBoIaBIEiE+VlhYrBU5M9GEAyN4JBIop2EIyiClS0Tm8yynjtPRZ86Sv0PkD6HOhK33HChGAQKoY+yAUjs/d8qMBCoj2lZymFJgARDPj+zaAOXRkKPSWXsGgUd5VC0hRYnMfCa+p9VjyNXclZxNmfSORNlyL7ipMvmADygPRZ2BcaECjeo4CiTYh+Q0PZKrEG9Qc6JgABNQF7ymNQsahyfeQJJalGUm/iyVjS6xv8PghYcs8VAes8c5tJaJsceS9Y3CBTiiQERz9QRYFNF5FNyEJAQvogUK5K2SpFHbZqoB6th3r90ld60TZzlol6VmAWFmDPigLszY0I6OvjUlflAYCo9XnY5HPAkGIdVNjBSJCxHMJQ39DzNIPT16E4qDVQoOEg0GZVQCfQtmo+Slk1DvtzRGZYKFCwioDPcJwo/gXMApJK6ygZBcgyoBpkfoXgrUCFcyk0jLywvRxCHI0uur22c16JARf1UntGXUinPxaEA8qBzIUGXu8osF6DwpkZ8EwAkjdHqPkc6qkYeFZA2QMwjvMQCPvTYHBOueiwBjhKUAFFl2L3gr7iP/3U/O8bmHGfmR3uM/vKk+mZTWL98ka8/+rvAAAgAElEQVRmz2x3dzecj4FiEsVKRXDPPfck65dH7jwigUck8IgEHpHAD4QErrtwLVz4cD235+ULmNE7Ey/tqntmlUYbHS/cNM0w45NfBI/ZjBnBrFKpgGFGsYwfAbMfiHH5CJOPSOARCTwigUwSuOb8eRVmtOEqB1f3zB5mYPYTUMdZXVrP5JklgVm4rIF77rkvk8AeKfyIBB6RwCMSeEQCDz8JXLj2OqhlRrcJWLmHCZjtbKJSF8+shg9tVvHlp3Cf2RQuh2DGV8Ds7OyAMVBJAGE2I4+zkiOt+DfZM+PxVtYjYPbwG5OPcPSIBB6RwCMSyCyB8+cvcGUUOasD1wuSSNLCjLLPTE8Aue222xCk5k9hphmk5gfHWXGfGV/OmcP88qkwAWQZ1sLJmBNA/n/2zgQ8rrL6/+fOTNI2yUySpm3adEsBRWTxJzsqIvuOAiqbgKKgAiqLCIiKIlJwAxFQRGVRWsQNEFoQ8K+CC/vWKqtAmz3pln2Zmft/Pu/MO7m5uTNz72TSpsl7ePLQZO7c+95z3/t+33PO95xDp+mWtlSn6a4hGQqFxe7vlBWtG+X53Y4SuyImzS3NKqCXDcwANBKmNaB5gVmKBWdLRJLy2ptrAivNfMFowGjAaGBzaaC5uVmOPPJIufbaa2W//fYTFtsLL7xQHnroIZk9e/bmGsaEv842S+oVmCkusiIB5QYz8ss0m9E7z6xCYn0dclAT1PyIzC2foRjTFtT82tkyfcm2Ys2ZJ6HZNc3WiV/NUgGEpOnuuAGzCT99zACNBowGxlsDb7/9ttTX18u9996rNvH33HOPHHvssdLY2Ch1dWoNNSIiQcHMWWhYgxmlrv76178OW2Z5wCxUO08swOwEA2ZmEhoNGA0YDeTUwEQEs2233XYUExyv2L777iu/+c1vhM/d0tTUpCxLLE3ki1/8olx11VWZwwYHB+WMM85QoI1Vtcsuu8iDDz4osVjM1wwpFMwAMtyMuBadYFZeFlUVQNyWWcgqUS1gsMxCtXVizZ45DGbOqvkUGsbNuDkss7CdkNffWutLUeYgowGjAaOB8dDAa6+9pmrKuoUEXkosPf/883LYYYfJj370o4yb8fzzz5eHH35YLfiAAPwBt+y0004SDqcLOxRh4ADMiSeeKHfffbc6m85H4/rnnnuu3HLLLerv3M9222036oqnnXaaHHHEEeocr7zyiuywww5y+OGHywMPPKCOfeqpp+TGG2+Um2++WSU6H3jggfLvf/9bAEnAJp8EAbNZs2apeozOmJlfMLOsEqnJBWZUzbeImaVbwIx7zExsCYsBs3wTxHxuNGA0ML4a2GuvvdRijYXgFBb+TZs2yde//vWsA7jyyiuV5bJixYoRx+Aqa2hoUJUuiiWMByvxySeflKqqKhkaGlKnPu+882TlypXKogKgsoGZexxYXZ/+9KeVuzSbADCcb/HixXlvoxAwc1cAIQdNuxmzWWajYmZzHG7GgWVXqX5mw80526Sre0DiVkSkv0sRQJ7b7UixK6LS3NISmABC0rTOL0slTKcIIMYyyzs/zAFGA0YD46wBwGzZsmUKJLBytGA9PPfcc3nBbO+991bApeUjH/mIYJVh0RUTzJxqwGLUYKb/jnXImDWYkd973HHHye233y6LFi0apcV//vOfcsopp8ibb3qnR2GdAdSvvvqqzJ8/P+9TAMwoHhayE5lyZO5yVpwTwNKWWTYwU+WsZlSk3YwUGg4rAohYCVWbceacWpmxZBsJ1daKNWt2s3WSjpnddZUdbm8Rq6lVhlrapX99u3T29ElCSiTU161qMz63ayrPrLm5dQSYMThqMmKK8sO/YTBmYzNS9UPVUrPEgFne6WEOMBowGhhvDWgw22OPPTIFHrjmbrvtJgBTPssMV9z999+fGebLL78sBx10kAIztd7ZtlrAiyl+wGzVqlVy6KGHKsIK94bANGc8ra2tsvvuu8tPfvITOfnkkzNDI82KH9bvL33pS8oyhbXpR5ak2YwazLzKWWkwc9dm1C1gdMzMCWYHN0PNT4OZJJROac5Ztg2dpmeJ1Mxrtk66JM1mzAlmXfJA66aUZQaYtbQpf6qm5hcCZql6YdRwi5uYmZ9ZYo4xGjAaGDcNZAOzXXfdVY4//ni57LLLsl4bN+Pjjz+uiBJanGCGew5g8CoePpYb8gNmXufHPQlAEcsjNnb66adLJBLJHMr9aPAG5G644QZFyvAjGszCkpSEqwKIrg1ZHDCjBcwCP2AGAaRduvsGJG5HJNSXArPndztSkpUVyjJzghlJ07pivl/LDMXgbTRuRj9TxBxjNGA0MJ4ayAZmMAIvv/xy+eQnP5npNOEex2233aYYgbjitgYw02P817/+JWeffbZyI/7tb38bpd41a9aoe4cZiRuytrY27yMYb8tsXkWZ2BKXkOpnFgDMunr7JW6XSLh/GMzsygppKgKYKTejatsQlzfeHvY159WWOcBowGjAaKDIGsgGZpAfrr/+esXyu/POO9WmXUt5ebl84hOfEL571llnqUpIWxOYMVZiarg/YTa+853v9NQqbE2YnN/97nfzal2BmWpFQ7nhkRVAxmqZ6aRpKoBQ+T8QmOmYWTjdz4yYmR2rkOaWYcuso6NDWWnBLbOUm9FKDhkwyztFzAFGA0YD46mBbGDGNbFczjnnHLXY4z685ppr5Ktf/apsv/326vebbrpJue2cMpHdjM5x4v6EGk//sP33399Txfvss48ij2Ch5ZMUmNEQJkUAKWbMzD+YLV9qh6HmN7fJUEurcjN29vQrAki4v1tWtKXYjElqM3qAmbM2I/kaNObUP961GVM9dVJuRlPOKt8kMZ8bDRgNjJ8GcoGZvipkEMgSe+65pzz77LMquRiCh5c4wQwqPVYJZItiit+YGSBEI2VSD2BrMn4tADHxQN3VhPvaeeedVW4dAiuS+37kkUdGfC/bfWTcjLRQzREzIwYHm1FXANFJ01xXU/N1c85o7wY5uPlV2XlmicytgM04JCFrmlTW1kp0cb3Yc2slVONkMy6/Og1msBnTYNY9KAkrotyMK9o3yHO7HqUss8amYWq+tsy8Ok3r+oyetRkt0NsSAoWvv/V2MZ+xOZfRgNGA0UAgDWgwu+666xRZw0soWwUoaDAjcRlGoJcQQ4M9uKWp+Y899ph88IMflEcffVQOOOAAVUcSEKE0FyD71ltvKeIKxyAXX3yx3HrrrbLjjjsqRuMzzzyjrFAIIboJbS7FLqlfLMl0G1J3bUbdoNNJzfcCM91pWuX9lZdJrKdLDmr+TxrMykRCAxKWcimfN1OqFmwryXnzJDyrutk68WvDtRlTlhlgBgGkTToNmAV6IczBRgNGA1unBgAzFvtcOWFYDFgtGsywYrRF43XXsAJpPDxeeWbEuXB1OgWgwJraZpttVGkofife9973vlewdDAwXnzxRWlvb5c5c+aov0OJ10Lcb/Xq1dLS0qIsOc4/d+5c3w81BWbehYYLA7NyifV0eoBZmZTPq/EHZuSZbeoaMJaZ78doDjQaMBrYWjVwxx13ZOoVZrsHLBoq55OADLvxvvvuE4pB5BJqHzrBYmvVj99x16fBLORRNb9YYGaHBiRil0l5XY1ULdxWknOxzBxV86nNGMlUAElR8w2Y+X2E5jijAaMBowGjgVxg5u40nS1mNtLNONoyA8zC9gypqJulwMyeVyehWa5Cw8Ng1q7cjAbMzOQ0GjAaMBowGvCrAS8wc1LydWkrXc4qf8xsJJjVUs4qPOgDzFSh4XaJt7ZJ77o26ekelCEJiwx0ysq2VHNOiUUzBJCjjz5a3AQQkqZhM2ZrzolSUoFE6jPaUhoSee1NQwDxO1nMcUYDRgNGAxNVAxBLkqzuNgWQIxlqPlaZO88sl2VG81PFZiwvl2hPpxzcvFoRQGrLyxSYhewyqZw7S6KLtxGLFjCzqpqtk9IEkMFlV9uR9iaxWttVp+nejjSYWWGxXWDWlGYzOsGMPDPYL7o+Y7bajCPAzE5KaRgwM9T8iTo5zbiMBowGjAb8amBJ/RKiZSIyJGIXB8xSbMZVaTZjueBmtOxy1c+sbHG9hGrnizXbJ5jJIFXzNwxbZo3NCnHHDGaSTFtmBsz8ThZznNGA0YDRwETVgAIzimHIkNjJ8Jgts/IKLLOukZZZaFAsKZPqObOkvH6JWHNozukLzCIig52jwAyTkULDXm5GrDM/lpkltpSEbHn5de/2AxP1gZlxGQ0YDRgNGA2M1sB2226nwCxkxSWZGC5nVaibETCL9XR7WmbVc2pSYKY7TZ+YbgHj5Wbs7hqQeAgw61Ixs+d2PTIVM2tsztvPzA+YibHMzPtgNGA0YDQwaTSg3YyWFS+aZZZyM46MmTndjIHAzBrqVpYZYGZHK0THzHQLGBLtnOWs/FpmBswmzRw2N2I0YDRgNCD1i3Ez2srNWOyY2S41EEDKVQWQkFWh3IzEzEaD2XIIILAZ2yTe0qoIIF2d/RIPlYgMdsuDbZvk+d2xzMqlsTFVaJiYGZ1N+Xc+MNPJhbrbtO5nFpaEKTRsXgKjAaMBo4FJoIElaTCDAOKMmemE6VzUfNiL/FC3ETYjFUhmlJVJZS8xs//IzjWloqn5VrJMonNnSfWiJZKYVydh2Iyjylm1tMlQc4tKmh4JZp3y/O5HeIIZA3VWzfeyzDzBLJQqNGxawEyCWWxuwWjAaGDKa8BpmXmBmQY1rzyzXGBGbcZdZpZKLYWGw4NiJWdIxdxZMnPhNhKvq5MIBJATRtVmpGp+CsyGY2bdsrLVgNmUn6lGAUYDRgNGAzk0UCiYUfILS0xbZrSk4W/OQsMFgNlw1fwRYNbWqTpNS6yseG5GY5mZF8NowGjAaGDSaKB+cb0nNV9bZG7LDMCKRqMKuAAziiNrNyPVQWaUzRhVNd8KD4oky6Ribk0uy6wp3c+sTSg0nHIzwmbslpV5wCxf0rRxM06a+WpuxGjAaMBowFMDfsBMt4ChHU0+MMMyi3ZTNX+17FxdKnOjZVJUMGtqalMtwp0EEANmZnYbDRgNGA1MbQ0oMBNb3NR8p2W2GcDsKjvS2izJ1laJt7TLQEe7dPcMSjwcEbu/Sx5s35SqABKNSWNTU4bN6CdpmjqNsB4RJ5vRsmyJSNIQQKb2/Dd3bzRgNDBJNLB4Ub3YNF62qMUomQoggJmums+/3QQQLDR+cDNWVVXJX//613TMLCqx3nY5sPF12WVmRFlmtiQkIiVSRguY+dtIsq5OwrNrmq0T0knTQ8sNmE2S+WRuw2jAaMBoYItooH4RMbNJAmZUzIea766ab/LMtsjcMhc1GjAaMBrYbBpIuRnpNB0X27bGbJmVV8Qk2tMW1DL7jh1pbRG7jTyztpxuxobGRlXOyl1omLiZrpoPmHV3d6sf/j0KzEBvETFJ05ttnpkLGQ0YDRgNjKsGcoGZM27m182YDczCUpLqND1/G7Hr6iTkdDMOLvuOXdIWDMyOOuooFQvzKmflBWZkf9PLjLgZFUBMzGxc55U5udGA0YDRwGbVQKo2oyV2clBZZgjrfjZqvm7O6abm65iZG8xU0rSVkLCUKjCrXrCtipm5Ok1/xy5pbxG71Z9lpstZ+SWAYJltzWC2Zs0a+dznPqceztKlS+U973nPZp0k5mJTTwN4Of7xj3+ozeIOO+wgixcvnnpKMHe8VWnADWas+UgxwQwCSIlVqgggnmA2tOxqO6yac6bYjL0drdLZ2S12pEKkv0dWtq+XF3Y/ShLRqDQ1ptiMzhYw7nJWOmbG/z3djGnLLGzb8r81ayf0AxsaGpIDDzxQHnvsMfnMZz4jP/3pTyUcDk/oMZvBbd0aYBFgd/raa6/JggUL5OCDD5aSkpKt+6bM6Ce9BhYvroeYLyGJS9IVM8vlZsRCI2maOY4Lkgog/K28IirRHs1mLJE5sRnKoxe2RcrnzpeqBfViz6+RUM2CZuvEi+pQsDW0PA1mzVQAaZPeda3S3dUryXC5SF+3rOwAzI6WJNT8xsYigBmORpGQnZQ31zZM6If83e9+Vy6++GLZaaed5Mknn1SUUSNGA+Opgf/973/qhS4vL1ebRv5vxGhgomsAMEvaImGo+VsSzKiaL80tKTDraJXubg8wi8WksaEwMPNyM4aSExvMVq9eLe9973vVLuGFF14wrp6J/jZNgvHhybj33nsFj8Bhhx0m8+bNmwR3ZW5hKmggF5jlyjMLYpnROiwiVm7LzA1mPT19kgyVid3frdyML+5xjHIzFgJmOmnaSQAJhYjlJSasZUbMgtjY22+/LX/84x/liCOOmArz0dzjFtQArpiHHnpIGhoaZK+99pKdd945TZjagoMylzYa8KkBJ5glkqkvaQJIMcFMuxmrFy7J7WaMt7RJT9rNSMzMxs2owOzoMYOZrgDC/0Mha8KCGQ/gwgsvlGuvvVa5GK+++mqfj9McZjRQuAb+85//KNLHO97xDtl3331NbLZwVZpvbgENaDDTMbMxg1l5hUR7O9J5ZiUyJzpdbIdllgGzWQuarRN0zMyDANLV1ZMigDhiZvEKCCDB3Yxe5aywzCaqm5Hkb0CMCs7f+MY3JBKJbIGpYS45lTTAzvXZZ59VzK//+7//U+0wjBgNbE0aGC8wO6jxDdm5JiJzKlJgFhZLKubOl+xg1tEkVku7YJnpTtOJcKnIQKc82LFJEUAkFpWGhiZFF3ayGQcHB0VX/3A353TXZsTVCPsjZOFmjMuba5u2pudlxmo0YDRgNGA04KGBRQsXiR0Oqzwzyw4pFyPirM3oLDSs88yyxczKKqJS1dchB695Vd49KyyzYuXqXCHLklmz5kv5wkUSXjBXZNb8ZuukL6fZjFhmGTBrTYPZgHiBWVNTiwpO6wogfpKmnZaZAjNVdNiWUJKYmQGzqfhmMNGJR/7zn/+Ut956S1WLYVLX19fLPvvsI9tuu+1UVIu5Zw8NsN60t7erSkJslhFYxTU1NTJnzhzjjp0gswYws8IREXsoU2h4LGBWXh6VWF+HHNjwiuw8KyJzYlFJJOJihUJSXTVPyhculJJF88WqnNNsnX7JMDVfEUBa2iTe3Cq969qkq9MbzBobmxWYacsMMMMy06WsdG1GZzmrLQVm0JuPPfZY9ag3bdoU+JHfeuutct5556nvETf7/Oc/H/gcJFwTyM8lxBC322472X333eVLX/qSSpIdq5DkvXz5cnWa//f//p/suuuuOU/56U9/Wn73u9+N9bJy2223ZXTudTLIDd/61rcU0YHFibnDHALc0AM5fFTPnjVrltowofeKigrf4+LcP/zhD5Wbrq2tzdf3HnzwQTn55JNVysm73vUu+de//qWq1RRb7rnnHtm4caMC6g984AMFkTsgIzGXSRVhvmjhHfvTn/405iHX1tbKIYccop4DuW5sNJCPfexjY0oR6OnpUfOL5wxDOF/hAY576aWX5M0331TzROcp6d1+Ku4eUiEAxsw7VldX51un6GvlypVq7tEgkvWs0Fy+P//5z9LU1KR0dsoppxQ0dxhLa2urGj/znnyroPLKK6+oucvcZ90jdyufsE4zp5j7Y5HKykq54EvnSSJdm1FT88cKZhV9HfKhhlflPbNKpC5aLnGAUkRm1SyUsoWLpLSuVqxYTbN1xtddYKbyzLDM2oVO00HcjIBYtkLDTBwnNT9FBBl/y+zhhx9WLyaiXwK/D4xJvmTJEsUsQ/bYYw+VZxZUWAw4j19hx8nC8bOf/azguAnPYv78+bJhwwZ12Y9//OPym9/8JucQWMw1+Pkdq9dxXIfruQV9fvKTn5Q//OEPmd21PobFiDnBJklvfPRnsVhMzj//fPnmN7/pa1hf/epXVZUWXmiS+fPJ888/Lx/60IcUQPDys6BwzfGQ3/72t+qZQPDgmqnSbsFEnwMwgPGoBcuFRWmsQioAzF0WZuY+QA+QfPCDH1RAX6hgga9atUqBz0c/+tGcOn799dflqaeeUta6871lk6Pj18xx52cAG2M/4IADfOWCUr3ovvvuU2CGALC844XIAw88oPJvGdvpp58e2FIESO644w41/xE2sxCAgsp///tfVdyBecw76AfMCAMxp7Qegl5TH0/rlku+crEk8CwCOOk8Mz4v1M1YUR6TGf1t8oG1r8jus6bJwliF9Cf6BNidWU1Nxlopmz9XpkdndT73dsdlm5LppOkUNT8/mLktMx7EwMCAWji0ddbZ2SnsxJiM/NsNZjpmNt5uxrGA2RtvvKGsJV4SHgYLD3lnQa0mJ5iRgE1w3y1sAnjZ+RzhWhz373//W1kpQQVAOfHEE9VLxfPhfFgEuRZpdsEtLS1ZL3XkkUeql23vvfeWK664Iutxu+yyi9opO4W5wd+paIEANADOoYceqtyKToINltqrr76qds1f+9rX1PE8g8MPP1zuv//+vKoIAmbMSxZoFjaE+3ePPe8FAxwwnmCG3gC0bIJOtf7Z4GWzQrRVzJxh3jOXWPBwAWN1FALAjOnOO+9UawKuweOOOy7reXgPYHVybWThwoXKisNSYcz6+gAZ84rNB5tM1hmEzSBgzHVyiRvMOC/WWSHPf6xgxroCi5UxcF9Yiscff3zgd78QMGN9QIfZNvuANDm2fH7QQQdl3WDzDu+1514SJ2vaihclZlZRHpVp/W2yz9pXZc9Z02RJtFx6Er2SsGwpL5styapqqVwwT6aXVsrzDRukK2GLFV9+jSpn5QfMiJnx4jjdjIAZP9o6c7aAYcc7qjZjmgAykcHsggsuUNT8/fbbTz1MwOArX/mKXHPNNQGWL1FuGm2ZPfroo2rn6CVMFnbtZ555prJekIsuuigDcEEuysLPjvrLX/6y3HDDDeqlZxeK+6JQYZfHM+YcnMuvsONjgdCdEz784Q8L7lt2crkWRvTB4vyRj3xEuU4QFikWjlziF8zQybvf/W7lxkJY7LGYxlPGE8zyjfuZZ55RbEn0+qlPfcq3S+1vf/ub4L5CsN6DuHz1mHj22oXNgrjNNtt4Dvfxxx8XFmTGyEaMNQZ3cz4AZUHm+QEIgCCgh/UHKGQTJ5jpTR9AeNJJJwVmL48VzO666y4FxmxgsV55Z9joBa3HWQiY5Zs3WMmEKXgmp556ak6rt75+iQzx7KyE2IlhbxjPh+fCOfwSQKh6U15eIdP62mWPta/IPrOmyTaAWbxbBuy4lE6rEqtypkRrZ0vEKpM3Nw7JYKgkVc7KaZn1pDtNJ0MlYvdvkgc7OuWl3Y8RiVVIoweY6ZgZC4S2yAA0LA4vy0x1IxU6Tcu41mYs1DLjPtiJonxqMb744oty0003KcuG3XwQqr5fMNOTCl0SC8FS4qXEF88L7VfYSbGbZezsconB4bKZPXt2xifv91zO4woFMywviB7Id77zHQFsgggvAa6bX//61+prWGvf/va3s57CL5jhxmHxRLCAnS67IOMLcuzWCGZs4gAingNuONxxQYVYXnNzs7I0AAuvtAOdY6ctE78xH+dYuAbAwliZr4BvtnfVCWbvf//71YaJ773zne9ULuAgMhYww3uFex/AxhpjE8rayTsMoAWJ3W5pMFtUv0gSdkiVKRTbHtHPzKs2I4DF5oi1ljnBD+lQgCefTS8rl1jvelmydpUcMisqS6qmS99gpwKzZMl0mVFVI5U186QzXiob4zMkPK1cLFVoWLMZm1ulGwJI14DY4dIRYGZVRqWhsXmUZRYUzETFzEQi41xouFAww+9MjICdGtYScRXca8gjjzyiCg/7laBgxnl5+dmVIlhpmsTi55pXXXWVXHbZZQoAeblx7xCrQtghM1kKkULADMsWCxfxY1VlGxfuTXap3A8TntqFBPu9JB+Y8VKxoN59991qAVm2bJlyyW4O2RrBDL0AZsydQmJCgBOkIJ4hLl3eK7ewAdaxVK5BzDiXVZXrWbHxfOKJJ9RCuttuu6kfL3GCGe8aYIoVgtDeKtv88jrXWMAM8ghrBGsNblzGwSaUjSxxryB1Obc0mC1cuEDEikhYbEnYKUtMVwApDMwqJNa7bgSY9Q91Sl8yLlI6Q6ZX1kisZq5sGozI+oFpEp6uwUxVzU/lmfV0tElnV79gmaXyzFKWWbHAbKJbZsTKiJmxe//73/+uTOPtt99e/Q33BYuSXykEzAi8szNDiE99/etf93U5JgwvIT7wSy65RMWl2GhAX8bdm8+qyXWRoGDGWHAlsssEgFiwxtJtgLgCDD4EcMZVGRTMGBNgp13F6Ifk+HxuLF/K93HQ1gpmTz/9tHJRIgBNkA0RcTp22uiYd8fru5ocwvmJ52HNj0W0ngFGrDMvIoQbzPBc8D08SczXE044wReBgnEWCmYs9HgcCM+w1hCPx1Jj88B7ywaaWLNf2dJgVr+ITtMpAoiN760IYFbZu07qHZZZ/1CX9NlDIiUzZEbVLInNrJUNA2FZ11ci4dKytGWWAbPWNJgNjASzPY4Ri6TpIlhmtAlQzTlte1xrMxZimbHo6rgAJASKvSIAypVXXqnMflx/fgPFhYAZLxovFwKL7/LLL/c1n3GVvO9971PH4nvfcccd1b+J+wHKgAk75EIW76Bgdvvtt2csQmICLA5jEV4MFjosY9wS0O69dq25LDNcxeecc44aBgzJ73//+4HcOGMZP9/dWsGMhfVXv/qV2tQFZdrBsCT2yfzB8nBvaHDpoxcWdOY8MdkgbnyvZ8L7qclCzH02om5xg9ncuXOV9YmFyKYHQKX1jp93pVAwI17LGsU10I0ObVBomvkdVB9bGsyWLFosSSuUas5ZBDCbUY5ltl7q17woh8yKKTejBrNkyQwpr54llTPnyob+sKzrj0i4FMtsRMyM2owpN6PTMlu1BzGzIoKZqrElEw7MrrvuOrXQ4abDwtE+a1wQvBRM9FtuuUX1NvMjhYAZu1l890iQazGmX/ziFyqQzE5av4iAHHEBAIEJXwjFOiiYMQaIMxZYJRIAACAASURBVIhmg/rRV65j2Fzogs8skpBD3JINzFikcCcC5iwcWHaF5hUVeh9bK5hxvxqU0NknPvEJX7oDqHBzA4LMP725cuqPeCoLOnMkG/AUom/AF4DEEsQidIOSF5hxHeKnuCo5fv/991eM5nxSKJhBpIJBC2gxl/UY8QCRI4tAmMKz4ke2NJgtWrBI7FBIQrSAUWGzsbkZvcBsYKhLeumXFpmeAbON/WHp6ItIuKRsNJuxZ106z0y7Gds3yUt7fjiQZYa5jJXjSc13NOccz35mhVhm7I54CQjGupOIsXoABnZtgJsft1khYAYgabDEvQbrLp+wqyTPhl30D37wg0ysiu8xqXgheIFxW2iQyXdO5+dBwYxFBPIAZBYIKMUQXnzdEuWzn/2sIuf4ATPcZMRqeK5YdyzMPOfNLVszmGl3ITrDevLTmgbKPPFmBAD00jnvE2QnFnI2G4XGytzPEuuGzSguQ87rJp1kAzPeld///vfKSmPOE6/ON6ZCwIy5CPED5iLsYx1W4D74jLmiGbdsBPxYiFsczBYukiTNOS3iZbnBDAB3lrPSBBBCEyTr43XRYLbk7Zfk4NkVyjIbiPdIL3lskWlSXj1bYtW1sgnLrK9EQqUzPKj5gJmqAFIiMtglK9s2KjDDMiPPzE3NdxJAYDC6O017FRpOJU3H5a2G5nFbU4KCmY5VMXGYGG73xE9+8hM5++yz1XhffvllT/eF+2aCghmxLaoZrF27VvnMoRv7YTQBvMQz2Dmz23UvNmeccUYmzsRO2c85CwUzxr5o0SL1dV5KdsbFEBYaGKVslEhxINUhH5jhysFKZFMFkBO/KaS6QjHGvzWDGZYTib28635dcJBs2NDgwgMAvRZkbfHhCYGIMVYXo35OWFdYWcxzXNxuQMoGZnyfucL7BNBQfIBQQ66NayFgxgbvueeeU8MlBuzOJ2VBJ92ABZ/3x08C9JYGs/qFi1UFEIGaT76ZqwWMJoGQAwiYQXrhuTjZjE4wm15eIZW9G2Xbt1+Sg+bMkMVVpTIw2C99MiSJSIlEZ86VaBVgFlJuRisy3eFmbGmToXQ5K8AsCZtxsFMebNskL+6ZcjMWCmbOCiBUGqbQcMge30LDQcEMKizsIl4srwRUgAaCBYBNDtf3vve9vGtcEDDjxWcHy8vBA4ZVma8MFQNgkmAB8XLAtCSu5BZ2qYydY7H8ALcgEsQyc+odPQZJLcg3Ju4PFwxgqSn/zu843YzETtAfx7HzhWiwYMGCfJcYt8+3ZjBDKStWrFBVQVh4sXZyLbA8d6wj5hsJ94CCW9hUYZ3wPuHOgxIfdJOV7WFhxet8SC9LMheYcU48IswXhFqhmnzkdb1CwEwDPbmNuDPdQooNbnX0lys3z/m9LQ1mSxQBxJJkYkjsdHEbzWbUuWbcz7iC2eCypXZJR0umNiMxMy8wsypjqmp+IZbZ1gBmvEiMUzMBvSYuLyYvNS80tP187ionmDHpiQu4BUsGOj5Udujn7FaI6eDq9CPUf9QJlrCjiAl5CaCClYxl4i4ble86QcAM95+uY4kVFYRenG8c7GIhl/CsvOrJaTDDQoWswA4dlyfuLC8iQL7rFfPzrR3MAACd0J9vgWXDoV3xp512mmeMDTcaizr/BywADT/uND/PBOsK4hECkcNdUi4fmDG3yPkCVHjXsRqzWfRBwQyghaDCwo4bU5O9nPdFbBd3J/eBJYy+8wH9lgezxaqMlWUPSRwLbXNaZn0RsUqmizW47Gq7pCNVaDiXZTZWMNPFQSeiZcbEwZzHnYCFlK3SAUAGoCFUR/DKm3FOSieYAVJepAMmLq5Z9EMgGMp4kIWXJGL6rmGiA4bZdsw//vGP5Ytf/KK6DlYL7h+/EgTM9HU4N/5/Py4Sv+Nwuku9SvBoMNNdzVmUYJ4Can4D6X7HEvS4rR3MuF82S1hSuVyHTosL167O0XTryxkbwoJ2Fk4Oqlv38bxPutaoF/DmAzPOx0aMdYHKN8whyEde729QMMM9DskDkMQTk821qmOOzGVCCBTzzSVbGswWL1wstuBeTChQGy8w65chiWfcjHPSMbOISGRa9phZMlIqNnlmaTdjMcFsosXMcINoyn2uGoX40XFxARpURCBBM9du0m+hYSorsNjhDgtSj5EXDRBjd8suT++cvSY9oEmgFRDwU3zYeY5CwQwSUD7rNcjCpcEMYMJ16hanm5FFg+r0CPql4kcxxxJk3Bw7GcAM1zeLJos6sSgvfWKREfPB8siVl+YEs1ygF1TPHO8EMy83px8w4zz6XnQSNvPI/b4HATO8WliMvK+5krq5tnOMVKhBR7nWmi0NZrSASRIykyGxk+HxAzMrLvFwRMXMKqrmSKdiM4ZTMbPEsqttqyNVmzHR1CY96zukm6RpmnMOdsrKNtiMx4hUxmTt2sZMPzMYPyyQXi1gWMSYUPzoQq76QYRC4VTVfEnIW2vGr5+Z35gZpjwuBHaUUIlJtMwluPGoHIEQR8tVwNcJZrQmccbAcA8ysbH2sAjx7bMTzOdOcI4Ni0O30/BjKQLEuDUZc5C2OEHAjB2x1iG6zccGC7JYEYynfQwkGe49F5ixWOKSpBYhQryNmGgQ/QYZW75jJwOY8T5TfDhXJX3cc8xtLAnALJu+WTc4F88JTwRejmK5GdnoELNDcNe7Cw/7BTPuE5cpVWcAcKqDuN2CQcAMwGFTBTjmS0DnGNoGEX9kw0qB5lwEmQkBZiHcjHGxQbV0PN9Z/SNXzIxNvC5nhWdsekVUKns3yDZvvyAHzS6XxVXTZXCwR/qthOroUj5zjgIz2Izr+0tEcDMm77zattc1ibS0ijS0SdcGB5gNdMpKRc0/RuxYTBobmzJgRtwFMHNWzWfHwQLm7GfGxNExM24wHI4QJhTbSsiat7c8mOk4jN4N5VvsoCnrWn4333yznHXWWVnXsXwEEPT385//XLEkeZGxPPjdr+h0AdiLJErnWwxgUUF0QQB7XDB+JAiYOat1+AFYP9fnGOYQLzXzixcb4M8FZsxFNigknVMXEt1QyooNy5aQyQBmPAM2YIAaMVjyoJxMP1yQxMEAKj95Y5oIATkJirqfdBc/z453AQIHiz8WpDtu6xfMuBb3xFzTeWvEz5xU/yBgputUssEjpJDvfrkPUksQdJ2rWMOWBrPFixZKMlXMSiSZvTYjGwvmDlY9eoDVyPoCmGFUsHkAzGZEY1LZs0GWrHlWDpwdlfrKMhkc6pJ+SUg8VCrlNbOloqpWOqkAMlAqVskMwGypba8jZra5wCwsQjHKUHJCgBk7LW09+nHx8ULr3kM8DCycbCCSD8z07oWCwFS45+WDPq7dY7leXF4u7ebh+n6SgJ1jD5IDFgTMdMNDwCRbPpifBcl9DFUR9MtMjJBGnPnAjM95VpAQWITRE90PaPq5uUXnPo2lnxmWDPMtaP+tQqvme+lIAwULMdaF0zNBsj7XYp5lyy1znlNT0HOVnirkOWldZ6uEHwTMuD6WJps/NkekehBi0O+8XzCDMIalpdeOfJtmvYHTsWGSztm8ZltrJgyYUTsxvfnMVptR55kVBGZ2QuLhUonWpCyzjYBZf6lY5Jk5wcxqaJfODSRNp92MLsusoWGkm5GFS7d/YXH1Z5kBZrbYVlzWrtmyeWbkcfkBjlwvVK4Cvn7AjHPjlsXqQJ9+E5ud7rxCXniAWzelzPf9IGDGueimjGsmG+sw3/W8Psd9xe4dYcH0SlvIVgGE3TVuLL7HYkDzU79VXAoZq9d39KJHegDuUj+Lmfs85HrxjvmxepzfLSaY8Z6zMWBRdlfSJ2YLUPgFbPI1KbWGBC3wm+u56AogsBhhM7olKJixKBMvZLw8N8aqCVR+wYz4eiEFC/TY8wH+RAAzquar/i8+wExXzc9rmb39rBw0OyqLK8tkKG2ZJUianolllgKz9f2lEnJbZlZju3SqmFlfKmY2Tm5GLLPxBjPo7bjtQH/dvM89qQEyAA1h55TPTae/z4sMaQR3CrtT3CVe4hfM+K5OfObf2To2O6/Bjhh3Dzk62hXhZ+HlPjVVmXqTVNnPJ0HBTDMsOS9kmSDMyWxjgbpNImyuCiy5ajOiK6qpkCvFc2YR0uCY7/6L8TkWNy5qLBpc2/lcTO5rAshsYLAOcHUF0WkxwYyFnWRnAAGXEe4vFlpiO7jR2JBlyy1z3xObONyvvEeUcGPDUQjIO8/L8yUOjWSrVhIUzDgX7zxjJYTCAoz7kg2hHzAjVsQGgO8yf9mM+F1ryJPEXc85chVi3tJgtmjhArElLJJMqDyzXOWssMzcLWDcbsYy3Izd3m5GKoCUpcGscyAiHf0l3mBGzKyrc5zBjJiZjK9ldu6558qNN96ocrAAFbfwAmENsdPkWCjlQYSFkQmkdyFjBTNeFl3wFFYj9N1srkOni/H666+XL3zhC76HzkuBz59FhwVEN1/MdYKgYOZkWRLPgyk6FkHPuqxXNhcj58/XAgZ2GuQRrBt0QDC+mJTwXPcIoPCDkHScizjkdR5ds49FAhJSkPy9YoIZY+N9gkzDggyLlhiILk2F65uF3o/bm3NpkOdcxELzdYnOpWN0w6aQDRvPFz15kSYKATO9MSOZmXeH+Yjbj9/JR8vVIsfppgzaeNOZ6sAGmg2YF+BPFDCz7KRa3b3AjHvRSdN5wawilomZactMx8wAs4rq2VJBOauBsHQMlIgVoZzVnUvtEDGz5jZJNMNmbJfOrj6R8HSR/k5Z0bZRVu/1YUnSz8zFZvTrZmQiMFlTPyF4LqrsyXi5GVEkzBjcaJA12NG7xdlvqxDrwVn4FlcJbRzcEsQy47tULWCni+QCKU1R54XF6vQT63OOjfgcAMjzIAaSr/5jUDDjWuS06Q3CL3/5ywyrMCioATy4LQFEAsSwMbNR7POBGdcmfwcLAMDFaqd+YLbux0HHmut4LBeeLy900PYenJf5xr3zrGlY6ndnz3eLDWboDu8Bzwa3OBsCfsfSwv0L7dzv+AAeYlxsLsda1sq5YaCyRrbu4YWCGbrUoM2/yT3DdZgPzHQSeT5XYbb5w/qCizPXRmiLg9mCBWJbKaa6Lmjgjpnxd56xuzYj6wubHycBpCwalcrujbIENuOcclkEmxE3o51QzTkrqomZzRYss/b+SMoyG1q21A63N4tF0nRLq/R2tMumnn6xwtPF7kvVZgTM7MqKTAUQzHfYjAwuX8yM47ipYTCDtmmLNY4EEFxKeuebrY0KO3QWcnYIgF5Qtw8WDvRjXAcQE7zy04KCGdYZ1RCoy8b4NcXZPcn1QgEIwR4MKjwTXWbKT85ZIWDmbKrJS0ywn6KpQURXm4GOz/Oh0SPEgmziB8z4LoxGAEHvFFkIvCoxBBlrvmOdVkM2ll22czC3cJ2xedS9r/Jdz/l5scGMc+vkXxYgwIzf0acXFT7fWGHZsqlAR1RuweIJ+j7yrgEa6IjdPxZjNpflWMCMewR8OQfvBUxM4sPZLDPcw7gnWSd5X/0WDnbqDPITLtxcG6EtDWaLFyyQpEV+2XBjzlxg5qzNmB3MNgiFhg+Eml9dKoPxbtWc0y6drpiM5VWzpUuBWXhLgRmWGWA2ftR82IFYNlguWF3upoC41phYABJWiu5zle+lc39O7IJJxkujfenOY4KCGd9l4dZ91Lxcas6+Zbh6vALc+e6DSQYjjl0lLz5WTy7rrhAwYwzcPzlEgBLPglSGbK4f95iJFbAg6YKslMiiJ1ku8QtmnINKKzQsZQ5AyiCeVcxqJV7jdOYZkfiNy8hd0d39PSxv4jK60WmQxpH6XOMBZswZxoUQt0V/uJSxVoICkTOfi/MRGtDd3vPNZcCLTSlMSv6N1Q6gslhmk7GAGefk+5SkYl4DYlw3G5jpOo+8c347DrjH7YxT8p6eeuqpo3S8xcFs4QJJSDiVdpVu/1I0MJtDntk0GYx3SX8yIcnSaSPBrC+cqpq/+S2zkDJFixEzIzkSC0ZPXNwc5Gmdd955aj6QV6QTnJ0ThF05zDCEcxRa6gi3Dy8eD+3SSy+Vq666asQ8LATM2H2x+wa0WFyJ8zgLtWqmIJ9xv4UGzJ2gmS9ZvFAwQxm0gqeILG42xgqIkvuFqw3r0OmOwm3Fy89OlhqPOu0Btyq/56uqHgTMWEAhYsB8Q7DUAXe/7rF8i6zX58wTCkFTzR/BK4AeeL5uIOXZMn8AIvSC7gA/r6K9+cYyHmDmJEQAXsxbAKiQfnmMH0CA6ICVg57QBwUBSPTHA+Kc53yOfrBY2exQgo6/cRxgmi9Rf6xgxnidaQj87gVmzDHo+FyPsbE5CxoS0M/WeT1y1NxrlgYzzk9XCT/XQad4JLLNedYeYproFgDNtUFYnAazXGxGp5sxn2U2AzdjD0nTq+SAOWWypGqaDAx1S38yPgxmlbOlazAibX1hCW8pMMMyo7322oaWfO9hzs+p8MAChpuPB4IVxg8CbRhfs3uRYDfFTpzFFZcGu7pCAYHr8FBYbLBwdL6aHnQhYMZ3eakBAORzn/uc0H4G4Tq8qLz42dqg+FUoO34sVl444gu6IaDX98cCZpyPXTxUeOI+CPpGXyRHaqsZUgvgRQyFfyO4sOjPRp6Yn2cUBMw4v9ONye+5mKl+9ZrvOECABcJJStJuFm2lMS7cUvxfL+xscGDCFQK24wFm3KezZxmLJ/oLQkxx64rFjvcRlyP3jxBL4dzOhZT3QBds4Bh0wiYP96Qf67oYYMZ7g1dGl1XzAjPnddjE4Y4t5Plxj7griUty39wrFW2cosFMv1/55iGf8/5RkzbbJrFYYMZzZR4XBGZrVg27GYfSbsaStGVWOUu6Bku2NJjRijQ+ZjDT9Hv3gzvzzDOF8lFeBYN1UWG+Q14Mu6WxCAm4WGVMUhoNOjvqFgpmvCiwntjFM9GwVmAeXnHFFcqqQWC3jZW4oIkkXANrIVuLlLGCGePlJWRzASmE+I9OHvXSPTrEhXvBBRcEaiETFMy4NsDJQqNZnXQaZ+6Mp/BScz2C+u4NkPO66J00CkgW+QrN5hrveIGZk45fLGo994HVRbky5iTu+2wCyMH8xarGyvez4eFcxQAzzoPrlzUE4PUCM51bVgymJtfDtcnGkPOxwXO6qJ1g5nfusj4SMy8KmOWImRUEZrGoVPVAAHlJDphTLvVVpTIImNFiRsfM3GBGC5iIkwCyrl06ewbFtkrE6u+Sle0bZRUEkFhUEUBYhEga1AQQdkn8eCVNs/vXL6uuZJ5SdIoAMlY2I+cm50XHO1jc2bHgisk2sXlR9AuCdZDPdZVvYqAPEqcRqP7OCcZD1PePBeLH9NfX40VhN4bo7+JO0TvWXKVt8o1Zf66bqfJ7Ll0QgGZnxb1xj2MR9IVOAGhcRJwbPbFY8/zIJ+Pe8rmKvMagO5zzsgdxHWMRMocR7XoZyz36/S4WNmMGFHhXsMS4PtYNi7OeT4Xu5vU40DnXQnK5ivyOWx/HnGA+8n/eI790fL/XQR9aP7wP3AcuTeJiuMcIMQD4QfXDZlG/R8xpvyDoNW7mja7S4dYt49fMvkLG6b5ervNxHT4PIugtlyXrPGe+8ZNnlpSQhK2kxBPZm3NqNqN2M+qkab224LUAZMtiKTZjPQSQOWVSr2JmuBmpzThNojPnSHnlLFWbsWMgnTTtBrOede3SpcGMpOm2TUUFM1pqh+CAjCM1P8gDNccaDRgNGA0YDYxNAwrMWNuh5idT59IEEGdzTr9gVh6NSqwHMHtRDpxTrmJmKTZjUhUaVmBWNVs29YWGwWxo2dV2uL0pQ83v6WiXrt60ZTYOYMZNWrDzDZiNbfaYbxsNGA0YDUwQDRQLzEjhwTMBmFX2bJTFPsBMFRouLYPNuHnBDMsMNiNg1rB2bASQCfIczTCMBowGjAamtAZSYGZJyEqOyTIDzJSbsaLCF5ipfmbazbilwMySxJgJIFN69pibNxowGjAamCAaSNVmtFSeWVA3I3Ezdz8zVQEEy+wt3IxlsqQ6VQHE7WYcCWbLr7bDbWk3Y3Or9Kxrk67eoRQBZBzcjDpmBpitWTt+VfMnyDM2wzAaMBowGpj0GlgImNmAWUJZaEFiZrnATMXMZpdLffW0rGCGmzGEmzG+bKkdSsfMBpvbpLejQ7r7eiVplUlooEsebOuSF/c8QqQqKmvWNCpWFJnsMNLc5axgNMI6cneadpazEgvGS0jCMiRvrh1bAdpJP0PMDRoNGA0YDWwFGki5GUOiCw27wUyTQXShYRipyp1YVqZY0rpqfobNqGozbpB6ZZmlwSxdzioRgQAyVyoqZys247q+iFh0mo4vT4NZc5sMNber2oydvT1ih8oVmK1s65KXcoCZk5rvC8wEv2oKzN5qMJbZVjBPzRCNBowGjAZyaiAbmGkmY9HALBGXREkazKrmKDZjBswSy69Wlpk0t6bBrEM6e7sVmFn9ncoye2mvI8WuqpC1a5pGWWYGzMwsNxowGjAamNoacIOZuwWMrgCCZUYOqLbM3M0581pmibjEIyUSmzlPVc4HzNb3l6QsswyYtbTKUBOWWRYwq6yQtWuLA2Z4VrHM3m40bMap/QqYuzcaMBqYDBrIB2YkqvPj7mdWVDDL5WYcYZmpFjDNyjKjAggxM93PTFcAMW7GyTAtzT0YDRgNGA0E08DmBLNRbkbdz8yLANKVjpllwGzPlJvRgFmwB2yONhowGjAamAoacIJZwk6VAHG3gHFaZrgZKVkX2DJLxiUrAcSrBcyGzi4JRWJi9XfLivb1snrvo8WurJLGhkZV/0uzGbHM+F3XZdR1D3VdQV2bcSSb0ZJwyJJQMm4IIFNhlpt7NBowGpj0Gli4YGE6zyyuqPnumJl2M1LOipgZIKbZjNR9dOaZKZCrqJBY9wZZ8taLqtP04upUC5i+BJ2mp0m0Zq7qNL2pz5J1/WGxIp79zNpkU0+fWKEKEcCsbZ2s2usoBWZNjU2BwYwiqojuNC0k1lkiYTtuYmaTfoqbGzQaMBqYChoIAmYUiXZS87OBmaLmv/2SAjPyzAZImk4kJBEBzGrTYBbyBrPB5lbpW5cGs3CFSJ8DzGKV0tTUHAjMqEZObA2UHq6ab6lCw1hmhgAyFaa5uUejAaOBya4Bv2Cm2YxOy8ydNK0tM8CMFjA6z2wkmM2RCk3Nh82IZUbMLNzRoqj5g80t0reuXTZ294oVrhCrr0dWtKcsM8HNGNAyywZmxjKb7FPb3J/RgNHAVNLAwvkLxWZht4fEllBWN2MQMNNuxmEwo2r+UMrNSNI0YNYbknUDGswoZ9XenAGzXsCsq0dCkaiyzFbqmFmssiAw025GbZnR6cYSWyKSNJbZVJrt5l6NBowGJq0GADNoH5bEc4KZbgHjx83oBWb9ySFJjACzsKiq+RFVAcQFZh3tsqknbZn196iYmSKAFABmNJMc3Zwz5WYM2wlDAJm0U9vcmNGA0cBU0kAQMPNLAPF2M7oqgPRqMIMAsjzVaXpUBZBwhdh9dJpeL6v2PEokWimNTalO0042Ix1bdRUQN5sRMKMjtZMAgmUWUgSQhLHMptJsN/dqNGA0MGk1QKHhZJK6+UnPQsPOclbuCiDEzOhSPnPmTKECCP3MKiqrJdbdLtu+9bwcODsqi6uj0h/vFCyzZLhUymbOlmhVrWwcDMv6/nSnaT9gtnqvo0UqKqWhqbEgMHMSQDSYQQBZ09Q6aR+uuTGjAaMBo4GpooGFC+bn7DRdNDBLDEkyUirlM+eoclYbBwCzdMxsNJgNFxq2+9MxswLBLBsBRCSpLDMDZlNlqpv7NBowGpjMGkiBGTnEtsQTmCzDSdMUGy46mNWk2IyA2bq+EgmVjHIzplrAbOrpFsHNOG5gZqs8MwNmk3l6m3szGjAamCoaWLBgvupnpsHMq9CwrgAyJjejtsxGgFkknTTtiJnRz6yvyGAGm5EbC4fDKnE6lTRtqzwzA2ZTZaqb+zQaMBqYzBrQllnISnWa3pxg1tELmE1PEUCg5lsqzwzLrF06e3qKZpllAzNDAJnMU9vcm9GA0cBU0kCxway8sloqPQggfYlBsSPTpLxmjiKAbOi3pIPmnKlyVlDzm8RqoTlnq3R3tEl3b5/YVABJuxkVm9GDAOLsNA2j0YvNqKn5upyVZYXwpkooOSRrm9um0vM292o0YDRgNDApNbB4wQKJSyjFZkwms1pmOs8MBqOz0DDdpqurqxWbUf09FpNY93pZ8ubzctDsqCypLpeB+Cbps4dUoeGKaspZuZpzBgGztY0NI5pz5is07Mwzy9RmtCwBziJWsuA8Mx1QnJSzwtyU0YDRgNHAFtAAazThoEIEyyxhhyRk2UUFs22g5s8aCWbxcEmmAkhnf1g6+ig0jJsxgGUGmDnzzLRllivPzMsyI2ZGBZC3Gpp96w0frLb+qNSv2TG+T2AONBowGjAaMBrw1ICu0ET1eqrZYymlOA7+BAJIMgeYaWvNqwII13JbZmWxSon1YJk9JwfNikq9tsySgxKPlBYPzI455phMc85cLWC8LDPcjJSzsgK4GVEEydeAWWkkKdNDr8q0xL/EGnpNRBIZbW/8UZVIPEULzSfnv/PEfIeoz3eoi8lFR+zg61hzkNGA0YDRwNaoAYwDvZZjsOAGJIkZkPMjGsxwM2ryh7ufGb9PGDBzJ00XEjOj/wtg5jfPDCBra2sTrlU17b9S1vsdsfr/LWL3j9Jx04fni90/DG65HsKCfX/g5xnJAe+ulUcvPdDXseYgowGjAaOBrVkDAE5vb69giOByhEbvB9D8gpkuNOyszZjLMtNuxvqqslTMLKdlRm3GtjQBpCVNAOlJEUDsvm55sGO4nFVD4+gKIEEtM03N9wtmABk7hdnTHpbSDeeLJDdmnSsGzLbm18iM3WjAaGCiaIB1HSY6ZaYAtHyyYP48SmEoQ8XLMuNvGCT0MnP3M3OC2V/+8heJxWKCm7GyZ73UbezOhQAAIABJREFU42acnXYzDqXAjH5migBSPUc6++hnViJWiaLmXz1cm7GlVXo62qSTFjAlUUn0dMmf12+QF3c/UqxYlarNGKTTNOiOQoaZjOSYpZpz+skzw63I92dVvC0z2g8VsXtz6tSAWb4pZz43GjAaMBrwpwEsNMI7gBmAk0sW1s2VhERUDnEuMONcWGfUX9TWmReYlUcrJdbdIfVvPycHzonJkuqoDAwCZpSzmiblM2dLeeUc6ewPyfr+SKoCSPyuaxQ1X5pS/cxoAVMsMKOcFZaVE8yCWGZNTU0iMiR1A0eIDP4n7xMwYJZXReYAowGjAaMB3xpgDWb9njdvXh4wq5ME1HwPMMMiQ/h/UcCMQsNUAKmcrcBsXV8azJyWGWDW09EuXbSAKYJlpsGMG8lQ80PQN0UiPqrmr127VqrKWiTasacv5Rsw86Umc5DRgNGA0YAvDbCGd3Z2ysKFC3OD2XzADDdjKs8M0QQQZ23GMYNZYlBZZlTN13lmGctsFJita5euIrkZs4FZOGRJOBnP2QIGRTQ0NMj80h9LaOP3fCl+S4EZY8XXW1tbKzvttJOvsRZ60F//+le1wznwwIlHSmHz8eqrr8r73/9+mT59eqBbfOaZZ1TQef/9988bcMb1/OKLL8puu+0mVVVVea+DazwSieQ9b94TTZADvv71r8shhxwi++67b2ZE5Hz+7W9/k7q6OtlhhxT7Vutpn332US4dL0E3V155pXDM4YcfPkHu0AxjomiAedXc3CwLFizISdVfuNnALFU1v4yq+VWz0zGztGU2uGypHemgnFWbDBEzw83Y1TN+lhnUfGozJoakoaU96zPTYLZQThbpfdzXs91SYMYDxwd88skny6233uprrIUeBLW1q6tL6COXT/7xj3/Irrvuqmi27JYAwgMOOCDf1wr+/LbbbpPPfvaz8sYbb6jJH0QOOuggeeyxx6S7u1sFnXPJn//8Z9VTj+P33DO31Q5Abr/99uq4P/3pT0GGNCGP/eY3vynXXnuttLa2jtgwoDdiEWeccYb85Cc/UWPXelq9erVst912nvdz4403yvXXXy//+te/FBXbiNGAUwN6Hc4HZovm10ncYZnxPYSNt84x4/9jtszS/cwoZ1Wu3Iy0gHGCmSpn1a7KWSkw6x4Gs4fWbZCX9jhSQrFq1c8sGwGkr69PUTp5qfihtJWnZabATJRltrY5ez+zDJglDhUZ+K+vGbYlwYwF+NRTT5U77rjD11gLPQimD2CmJ0u287z55pvyzne+Uy677DJhAfzyl78sP/rRjxQzdLzkl7/8pXz605+WNWvW5HVLuMew3377yd///nc1v/KB2YMPPqisCBbgvffeO+ftMA/f9773KYvvuuuuG69b3yznRa/veMc75H//+5/Mnz9/xDV55ygD9JnPfEZuueUW9dlDDz0khx12mLKW+Z5bOM///d//KT3uuOOOm+UezEW2Lg0EAzNdzmqYBAKAOcHMyWbEAOAHLw7J2nhZKGfFGldO0nRXigACm3HxzFiaAJKuzagss1Q5K4ebkULDTSnLrLldxcw6e7ozllkGzCqrBWq+E8yceWaAGT8stCwg/B9fKwQQxFmbkbzysCRlTVP2CiAGzLwnvV8wQ3/s0A899FDZdttthUDuXXfdJRdccMG4vU0TEczG7Wa3wImXLVsm9fX1CpzdUgiYYanCJMNlacRowEsDfsEs5WYkhxjwGl0131kBxNkCBve3F5gpaj5sxrfSYAabcahTepMDys0YnTnXAWZpan6cPDPYjC2tMtTUnu5n1uULzJy1Gb3ADMsMv70TzDDLwO+pBGY6EAqg50pA9HOcXzDTE9NZ9qvQumvOSa4npS5/4/wsH5hpVpPXONyWWa7ruC0zP3oLulTpc7rv0++1in0c48/1LAsBM79jDKo7c/zk0UBQMBObRpyWZ6FhZwUQQh+UzdJgpstZZfLMouSZaTCLSf3MqPQPbvIEs3X9mRYwgFlj2jJrk56OjryW2VFHHaXyDwoBM2WhTREwY0EmbkFcAiuVB3fKKaeo2JoT1DgOlxCWFBsATO8vfelLyiV45513KrcRDx7xAjMC/zfffLNyKZ122mnqOHL0iGE98MAD6toACBbaD37wA3UOBCv79NNPz/rmXXrppbLLLrtkjuU+Vq5cqeJ1xO74fPfdd898PxuYcX1cnc8995ya5FgX/M7/tWgww1XNee655x41vrlz58o3vvGNEW4wJ5jxEkBgoAYo//7oRz8qZ555ZiZYre8RgsMXv/jFnKvMSSedpGKMH/vYx+Siiy5SXgUqeV9zzTUq7kbsibFwLZ7HxRdfLB/84AdHnJNnuWLFCvU8uG+eJTpmXE4Q57j77rtPfv7znysvBi5Crsn946pevnx55rx8/rOf/Uy5YPg35+G6EEH0OYOAGRtP5hRzk/Ph1oVMg0taz43JsxybOxmLBnyDWV2dJIgfjRHMdNX8kZbZMJj1JQdU1XynZQY1P5U0vUy7GVtlsKVdets7pLPX2824tqEh42bUYMbCxsLp1zJL1WYUCdkJWdvcklXPW7ubkcXq29/+tixdulSoZUmM5+GHH5bf/va38tWvflW+9a1vqXvnPlmUrr76asVOA+hgcbIYEs8A5Fg8Ce57gRksQNiDH/rQhxQAYLLj5j3iiCMUeJx44omKqQYpg3Pim37ppZdUsJ/n5mTE6fE8//zzipn5yiuvqEWbTQtgs2rVKjnnnHNkyZIlCnA4DrDUpBIvMGNBZ6HkWl/4whcU4Pz4xz9WC/0TTzyhzoVoMGPRJ94HkQTyxve//30Vg3388cflve99rzpWgxnA8qtf/Uo++clPKhYfwMA5iQ9+73spBizgAKCccMIJys2aS9hooUvm9llnnaXmOudh48F1iEcRE+RZEH976623lPsWXSE8cwCez4477jg5+OCDFfjfe++9ctVVV6lxaQFwf/GLXyhWKhscng+/86z+8Ic/jIiJMnbiiWxUYCryb4hGjJFnivgFM/TBM3/99ddVjJfNCPPk9ttvV8F5zs0GwojRgF4PWI/yEUAW1kEAIYuY2oyFW2bDYFal+pml3IwOMLMHJaGr5lfOlk39YZVn5qgA0ijiI2ZWDDALhcK0M5OQDQFk8oIZTEIWDRbj888/P2MpsAADcgAOlhp09kWLFqlYFsfqStUvv/yyio1s2LAhK5gR2N9jjz0UWLDL19bbueeeq3bemOwszlqYlFhDHM+i7yV8D9ABPLTV9ZWvfEVZdC+88EIm9QBwIh7Hzh5AZdxeYAYAvf3224qEgDWHABZYOoA833GC2ec//3m54YYbMpZrS0uLIi9w/NNPPz0CzHjBIC9o5iQbA8D797//fcbCDQpmgP1rr72mngnC+XkOACKbBViXCO5zrouu0Q3y5JNPKkIKAANY6cUAixDLCv0TAMfCw+JlA4M1poW/o3N06yT4sGHgOTrTEJhbpCdgyQcBM3TOBgld7rzzzplrcy6AFBAGuI0YDRQTzLLFzHA36piZ7memCCCVVRLrGglmOmaWFcwSy662rY5UzCzZ1C5d6zqkq6c7XZuxSx7s2CCqOWe0UhFAcH0FcTOOqgCS7mcWloSsaZq8bEZcS+xysW5YILWwuPKw2IGwIF144YUKeLC+nMdxPDRrduBelhkLIwsfrkN2/7ipEKwJQOPjH/+4slTcct5556nFFjB1x+9YTFk0L7nkEvWjhXEBXG5qO27MT33qUyoPhd28G8yIkZHf9dOf/lRZWk45++yzlaUEsAGE2jJz3qs+Hjcf1ivAiWWnLTPuA+vEKdpCYUH+xCc+Edgyw1KE5aeFe+Alg9quQVt/RlUE9M09IB/4wAcUYGGxOYU58K53vUseffRRZcWiS1x8vODuNhvcD/MhG1uV76AH3M9sknSKhl/LjOthXXrNDZ4lJBOegZ5PZkmf2hrw7WZUBJBQ2s3onwACmPGDq3sEmMWwzDpk0VvPysG1MVlUWSFD8S7pSwxIPJLuZ1Y5Rzb2WbK+v0RCpTPESt651JZ1zSKtbWI3tEnnhg7p6k6BWbZO04AZE54XHXBjgc7mZvQqZ0VXgXyFhrd2NyMWELtm5+5XvxZYbdDk2dVjTQE+7gWQY7/73e+quIwXmHF+Hj7Wl3PHjvsIS4aYC1aKW3AVMqbGxkblmtPCYshCiwsNC8RZi424DIu883i+t379emVl4KbCJeoGMywc0gOwBN1Ju9wvVik6Atw1mLE4u0H9n//8pwLZ//73vwoUNJjxd6wJt7Bg47r79a9/HRjMmNtu0EbXxKjcaRdURQC8mKsauLHgiLs5BcDDEmZjgkuU7/HeYHW6hRwyrHQnmLHxwJq6++67lc5wv5Jn5sw39ANmvKM8h3//+9+y1157jbo2bk5cqcwhNklGjAZ8g1m6OWe2TtNuy8zZadoJZuTCsiZWxKqkqne9LHjzGTm4tlIWx8oknuhWBBBnc86NvZasHyhJ1WZM/nqpba9rUmAmDe2yaUO7dPf05AQzElZZYImlBAYzLDN+8vQz29rBDNOZGASLtJdANiCOhnXEwsEC4pZcYMYEePe7360Sh/m3FoCFxfT++++XI488ctQ5WQSxonD9aVcauoZwwmLJQuckZnACwIGYXLZE6CuuuCITR3PmmeGqxPrkXrMxKbHaAIBceWb6PLhecTfmyzNjvDrnL6ibMRuYAfTaJaqViv4AF/THewAIsxnIVkkDS5t8N/TPd3FL5gMzgJDnSJwTHUGj5/ngFsR6DmKZaZd2trwz3LPELLN9bpb2qacBv2C2YH5dumr+cF6ZZss6c83YuLMu5gOzaGW1VPasCwZmiV9fpSwzu6VVrMZ22bihXXp6en2BWb48M69CwzZcxpBIiT253YxYKuwwWIhzCVYVLh0WGrfgmiPW4mWZYd2xuMFg/N3vfpexpNjt4/6ChABAuQVyAS5IFnltAQF8xEp+85vfyLHHHjvqO7gKIazAdsslbstMj0Vbbrm+q8GMeJG7QjdWLLElrA/GrMEMFqebTcgGC5cFVhnW2eYCM15YXlAsUYAnl2CZYdVicbmFZ0ZFDm2Z8WxhV3KvbAy0WxIXLa7sIGCmrUetG/e1ecawTPGmENszYjTgF8zm182jS6Wq7qStsC0GZinLrE02bejIaZmxU/TqNO3XzaiKnFgipSppevLGzCB6EOCH8YcF5RR0qIGEBeQ73/mO/Oc//xlRcggXEoBI/CYbmxFiwIc//GFV2gmWJKDDBOJ7gMKzzz6rrB6nYAVyfQ2euMk4Hpcki6hXHhyAy98Zh/tz5714EUBYfGHsPfLII6NWBqwZXe1Dg5kb+FissUTYzUFAQTSYQRYhXcAZdyIGCZATx2LcmwvMGBduY1iBWJDuCh3chwZpNhM8L3d8EPchsTnGrsGMufG1r31NuRWdfaVwEzK3goAZYwRwASrcvM5nyXMkBovLF2vfHcszy/rU1EAQMEv1M8vfaboQy6y+sly5GXsS/T7djI3tsml9djfj2sYG5U4ZG5ilLLOIKmeVqg7iJVu7mxGwgGkIBR53IeQAAJ9FHdYiizaLCTt0FhdA5qabblJsOBZDdsgADQt4NjBDRwTscamxQLLjBtAgF+Auwz1FGgB0bs7Fws812OUzHl3NhdgTsRo38EHvr6ysVOeDtABwsrACztwfsSUWXtIPEC8wg7nJvRAHguFH3A2XKlbge97znkxcT4MZVgtjxK3Hgnv55ZcrajsAplMANJhBiYcpiGsTXRInhBSBq4zzI5sTzCDC8Bz54RkDOFwf4scf//hHRblHoPPrGCTPjM0E8UDuFW8GVrcGM8g9PAfuE91jecL2hEAEISUomKE7znf88cerNAJikLgVGS9WIKSlfPUup+ayPjXv2i+Y4WZM2CkCCML3xmqZETOb/7+nFQGkvrIiP5gNLbvaDnfoclat0r2uLW2ZVYr0d8mK1nWyau+jxIpWZdiMzpiZ7jTtVZuRnaabAKLcjKoFzOQGMx4otG6sB9hs7Hgxv1l8+BtWm979soDgMmL3rY/D3cTxOkk3W54Zx7C4sYhDLtAsNUgcUOo5J0F/rguw4rID6BAWfCwyxuEV0wJwdRcAgBBGIYupPh9j+uEPf6g2N9nADNcWiybX5XtYJ8wVABbWnibIaDCDZEFqADFHxsy4oL47k7s1mDF+9Aiwcg8AK8BGHpu2gjYnmKEDniXPF4uaZ8n9MzbcpDwPLeQcEkvEgsYdzXPkGbIZ4TgNZuib/DTuCX3zd+JmADbPLiiYcX1io5wT4MRS43ksXrxYARq5ccYqm5rAlcuoyJdnNl+xGSH2JSXpkWfmhwCCJwUCCGGXaPVMVZtx8ZvPykFzorK4OiqDQ52q03Q8RNL0HNVpelOvJesGSiVUUubqNN3cKt0dbdLd2yMSrhQ7A2ZHihVN1WbEMvMCM15KYgDENXCRsYhMFTBjErCQsoDqXC89MdAJiy16YYEmngWouBcMFhYsEfSLdYK19rnPfU4t+Cw2uqUKlhwLmgY3rsOCia6xTmA4auE5QPTg2TBBuLazwoPegGR7dZlcTpAj540xcj0sNogMTgo3Cyv3yRicLizGS14WhXIR3AwEgp0MR5KouXd0gy61G2ybbbYZ1eaF4zieMXBNEo7ZVHF/jMk5Zq6NznDr5qObc12v47hv3KHuZ8vfeUmdz4L7Q+9Ywjx7wIJxaVetU9c8M6xU5gKLBXrBgsVCcsZQATR+Z3zoB/KIpujra+v7dM5BrSf3c2QMzDfGyBxgTmAxu+/PLOlGA34ts7r58yRJZacigVmsukaiXW0qafrAWVFVzoo8MzpNx0NQ89Ng1heSdVDzNZgNFxr2BrPVex8lEquShobigFlI9TMbmjRuxvGY8kwirCIWOFxKRia/BnR8kERzSmIZMRrY0hoICmahZEJsCQV2M7qr5kerZhYAZrgZVQuYNhmkBUxHm0qatiJVGcusqGCWpuYbMEtNU6wm6PBQ37XoskjE2iB5EOMwMrk0AC3fGZvC+iIuRn1O4qoTsfnq5HoC5m78aGBzg1nGzTh2MGtJg1nP+IGZkGeGb3XyxMz8TIpsx+CSwl2GWxEiAECmSR8QJ4hTmRjGWDQ8Mb+LGxb3I9Y3z5z4JG5L4oNUaTFiNDARNOAbzOrmSVLlDwe3zAg34MYfETMrBMxUp+n25rRl1iLd7emYWaQqQwBZvU+KALK2SG7GyUYAGeukg0L/1FNPKdIABABdcYIEYSOTUwNY4wAYsUFifMQGsc6zdYSenFowdzXRNRAEzDQBJKibsYhgdlUGzGjOCQGkk7p9kahY/T2yoq1DVu11tNixShUz03Rud9V8vwQQksz4L2QPSkNLqteZl2xN1PyJPiHN+IwGjAaMBgrRQBAwI4c4QjUclUw83H8Pwpim6jsrgLj7melO03iqytO1GRe88bQcOrdSFlVVyBDlrOIDkgyXSnmN7jRtybq+sFiRGbAZl9rhNh0zo9N0m3T19opFbca+blnRtk5W7w2YQQDJ3gImF5hxY8NNDg2YFTKpzHeMBowGjAY2twa2OjCL0Gm6GQJIm3R3tEu3BrPebnmgrUP+s88xIpVVsnbt2MCMB6H6mZmY2eaek+Z6RgNGA0YDgTUQFMzCyaTEVcfKMVpmlVTNXycLXn8qmGWWDczs3q6MZSZV1dIwBjBTHaZBMVyM6ar5k6UCSOAZYr5gNGA0YDSwFWhgPMAMshtxMvI+dT8z8iNHuBkrq6QKMHvjaTmkFjdjeVA3Y5v0dLQPuxl7u2VF+zpZtddRyjIrNGaWssgcYIZlJnSanhzlrLaCOWmGaDRgNGA0EFgDxQQzWLsAWVAwI2a2sNIHmKXYjKmYWYoA0i6dPd0SCkdVPzNiZoAZMTN6YBVCANFgpt2MippvwCzwxDJfMBowGjAa2Jwa2HJgVi3VPetkftrN6AvM4suutkOOpOnejjbZ1NMr4ZKY2D1dsqK9Q1btebTYld5gBrhB/tANOsmb0mWtdDkrp2VGzEzElogBs805J821jAaMBowGAmsgCJjFbVuVs4Ka7xUz87LMcDdSqo8KILrTNGzGslilVPdtkLrXnlQxs8V0mh7qkt5EvyTCJVI2c65Eqc1IOau+iIRKpovlBLOhdAWQ8QYzQwAJPKfMF4wGjAaMBja7BoKAGXlmOmlagxm0fF1k2C+YUSu0vLIqN5jVzJVoVQrM1vdFxCoWmOleZlhoFICl2Cw/FDOlaruOl6X+b9iM4zkj6VJAGSxdAJfq6M5mlzR61EIjSfplGdk6NECz0+9973sqZ4ddLNVhjBgNjKcGgoCZrgDiVTVft4Nxx8y8LDMFZrEqqerfIPOdltlg2jKLlEh5zVypqJojnf3hdJ7ZdLGGli21w+kKIIVaZtnAzOlmHM4zC6XZjJOrnBV19d58803PecXCQ6XzHXfcUfUEc1aLL+ZEZDNB52n6lXEN+mjRH80pztJY++yzj9DLrFChCv4555yT9+v0PTMyNg3gzqf/G73uqBhCM1c2I0aMBsZTA8HADMvMuwVMNjCDzcgP5axYJ6nNCJiVxaqkun99GsyqlJtxcLBT+hIDkhhPMMsWM6PWHJYCMiJpOp1nNpkqgNCll2aJuYRSVfiDae1yxRVXeHZ1HsvEpJcXDTLxQdNQc9999x11umKCGQ0l3V20vcave3ON5d4m43exnmnESd87Z68zr3s97rjjVINPA2STcSZM3HsKAmZON6O7OWcuMMsXMztsXpUsImYGmCUHVMzMl2XWu65NNnYXhwDiBjMemdPNONXAzDllaYII4BRL7rrrLjn55JNVIPX++++Xgw46yPPUBsyKpfGxnYdGqnSeZiNILzPqcmYTGpDSMZwN4fPPP59pmDq2EZhvGw3k10AQMNMEENyMiAYw4mZILmp+LgLIYXMBs3JFAAHMkpFSKZtZK9Hq2jQBhHJWWdyMXTmac+LuoLMwzRYZJD2YeCG9yll5WWYqbiYhCSVFGlobs2pza6vN6LTMSAakdYt+gKtXr1adlmlP7xS6SV933XX5Z5SPI4hR8jzYuedqsjieYMb9HH/88aNG62Uh+rilSX0ICaLElJElS5bkBDMYwiwE+Z7tpFaYubktooEgYJawWdcTApa5LTPmLz/0Z+QH1yLrpO4+ny1peuH/npaD58RkSU2l9A1slH57SIasVHNOBWb9IemAAKJqMzpiZoPNLdKrkqZHdpp29jMLAmbEzCCAIBk3owLtsEQmMZjpbsnO2QfQ4Er64Q9/mPkzOqGPlbvFCxMB3eF+glCzyy67yDve8Q7lV/YSzt3R0SEvvvii6ka8ePFiocGj7k7t/E4uMGMsTpcgbtFc7WfcbkYAm9ihH6ELMiBPDIig8B577KEmt/t6HKcFfbGgs4Hie7W1taqztBbGTvyWOCD6IEa5ww47qE4ETuE47lWLvk/SS3D7ofP3v//96vzZ7p9zcDyV76lZyrjoT0aXcGeXbbcutI4puMp1ELok6I2OW+dch40i98QGkqr6xM7cc8Hrnjg3G0q6jaMHr/ng51mZY6auBvyC2by6uZK0w6lO02JvBjCbLRVVtdI5EB4GsxHU/BbdnHP8wMy2bLEkMuXATL8O73rXu+SVV17JvB24GnE5aiExndjXww8/rHYyWtjNXHPNNXL66adnFlgWdX7/+9//Ls3NzSPeOHY8Z555pnz/+98fsZhnAzPAgX5qnBPBumORJsaXTQoBM4D3hhtukKuuuioTT+X8AABNSO+8804VAEa0NaKvf9RRR8lZZ52l7plF+tRTT5U77rhDfYz18pnPfEZ++9vfjgBkxn/RRRfJJZdcogAHgTwB0GlhsQeI+dEuEcbD+WiW6Qanl156Sc4//3zVAdz5jDgfGxaeUzZhk4GrMJs89NBDcsghh6iPsdy4zrJlyzLPhb+zi4V4A7NRjw035bbbbps5LfG1xx57TK6//noF3ATW99tvv6m7Kps7L0gDfsFs7ry5Yos3mOmq+YVZZs/IIbUxqZ8Zy1hm8VCplFfPkugoMFtOp+lmkZY2ies8s+6urM05g1pmmgCSWURDOBnDEp5ilpmeSb///e/lox/9aGZinXbaaXL77ber31lU3/e+90lTU5P6HVOchYtFTVtMxMZOOOGEzGKHuwrB5wyAsXDhctQC9Z54ixYvMOM7uALpsYVgHWAJYC3lEjeYXXvttfKFL3xhxFe4nl5wmcwsziywCH8HbEiyZ14hgAyLPWNwgxnsS4BIu+c0mGHhYK3QG0zrory8XFm36I0xXH755eoHcYMZQEdcyktuu+02BZ5aYGaeeOKJyirzEgDwlltuyao2v2DGPfJMAE59T2wwAHE9FyASAbaIG8wAu5tuuilzrAGznFPZfJhFA37BbN68uZJMg1nCTm3CnTEz/W//bsZqqepZJ4vSbkYFZv0bpF/iMgrMeiMixMziy5baIUXNb5ehllSn6c7u7nEDMxKmQ1aEIiDS1DI5Y2ZebkY9V3CDOan5uA9xMbF7wU1Fo069qN96663KjYb1QU4REwIA0NYDCx7WFAACBR8XFxYKloG2WDiexZ7FHfECsxtvvFHOPffczHSm2/EFF1yQ9wV3gxlWJ2NwCtbQypUr1Z8efPBBOfzww9W/cZPhcj322GNVSsPHP/7xjHUJMYK/u8FMW1akOfBvzgUw8n/OjUDvhQBDHOree++Vz3/+8+rv3D8LPi+TG8z4HPfo/vvvL7/73e+UdaiFv/3lL39Rv+Lmgw4PSCKMAWA78sgjlV6xsrEqc8VBAUc2eAAr7kOE+XLxxRerf8NaxJWoman8raamRtjE7LzzzsoahOjDXECHnIsNjRvM2AywEaKbNccyH9goGTEaCKIB32CWdjMSM8PNiIwVzChnpWNmw2CWkHioJGOZjYyZ3QmYNUmopU0GcTO2088s5WaUgS5Z0bpeVu9ztFhtsfV/AAAgAElEQVTRStVputDajJmFFDCTsGrQORXBTAOSnlB1dXWq5iVuPuIaWug8DalETwqOI2kWwYJjQceiArxYwLXwfAAHgEXL2rVrFWMu8wzSH2Dp4MJikdTWHEnVLObZ4nPOF8EPNZ9FlbgX982YdGwI6xSXoJZvfOMb8u1vf1v9On/+fOXidIMZn2FBYd0xPsAcYEc32rJjM4D1g/AZ8UP0i/ziF7+QM844YxSYQVphLAASOiWepa0/OkC/8cYb6vsADgnpWn76058qt6dzgwC4AJj5JBcBhHOwKdD3pMFdnxPA5LkjACfEGzeYsWGChIRrET1yLix9I0YDQTTgF8zq6uaJJoAUDcx601Xz58Rk8cyY9Dsss4rqWSpmBphRzkoggGQsM/qZpS2zru4BCZWWid1HbcaNsmqPY0RiFdLQ2JQVzLA4slUA0YvocAUQanjZ0tCSIod4ydbMZsxlmQE0LJBajj76aLnvvvtUfhi7cYRFB2vJKbgKNZhx7Kc+9Sn1MVYXRBFiLRAqWIRxRTmZk8TodIKtc+HFjQjJAUsGIebyxBNPKEvAjwQBMxZfHQvj3IDKBz7wgcxlyNFz3rPe1WlrjAOxWHTSsP7i3XffnXG78ref//znI2JcuD61qw7XG/E6t2XmBEDOccoppyiQRwAmTWKCFKKTzHlG6N5NLvGjN47JBWZYeIceemjmVFiw2p3MHwF9naDPmB5//PFRYIa1rt25fsdkjjMacGvAL5gRM0vaIYmILdncjJwLshfvFJst3Oa6BYyTms9cp5xVVe/6VG3GedWyuKpcBgc3SW9iQOJh2IzDFUA6VKdp3IzLKTTcLFZzq+gKIJ3d/eMGZnTmpAxlyE5KY+vkaQHjpObnAjP37p5F86STTpJLL700a9zGPcFY9M8++2xloZEmAYtRC2CFpbZ+/frM3wAdbak5wYzjAD4tV155pVx22WW+32g3mGExOctlcSKuhwsUawPg9CteYMYCr92J+jy4Xxm3H8GKuvnmm0eBGZVMnO7Rr33ta5kyX04w4xgsRgSyik6/8HNt9zG5wAxAhrzjR4gVEmN0W2Z6Xvk5hznGaCCbBvyCGTEzLDO/YKap+bnArLp3g8x77Qk5dF66AshQqgLIUDjiDWaJ5dcoN6NsRjCz4L3YCWls7cg6iyajZQZtHgtJAw0LPeQHHqhzAWW3f8ABB2TVDRYGzD7IElgqCPEQWHu4EyFVOEsdZQMzABg6PHEYhAUWEsj222/v6+0OwmYk3uR0v+20007KPZhNsDS92Izu0ljf+ta35Jvf/GbmNDBDs9HpASBccm7LzA1mToB0ghkuS45F2BxwnlypC7mUmAvMnFY658BV6Kyv6TwvVj4kEDeY3XPPPap0mhGjgbFoIAiYYZmViC1DDgKIs9Aw58KF77TMvGoz8m5UVFZLde96mffqE3LIvFTV/MF4l38wG1RsxlYZTzcjllkKzLDM2qcMmLHw4xrEjacFCjaLNgLxQFs1kDZYNLPFXvgcl64zOZq4kAYHvsvCqyUbmBEzg0m56667ZmJmgOIjjzziK74SBMxg/2kSCuPCistFYScm5gfM0B/1KLWQX+Z0ZzonmM5TKxTMIIPACtSC+9FPfMxrkjvBjGelmZgcS66b0wXLnNFxQPe5AFM2PwbMxrJkm+9m00BQMIskkxK3RueZcZ5CwQzLbFFVqpxVbzKHZYabMawsszYhaVoRQHpMzEw/3APeXSuPXnpg3tnudDOy2yCPCoFQwGIEIw7LTAsut9dee01ZRogbgCBIQPF2xkqI/bB4YdW4Y1Ccn8WWPDFKJcF+8wNmxICIyVx44YWZ43GFZqOqOxURBMyYyICOLuGFKxbrgUVbWzewBImBQW8HePyAGaCOH14TWDgfLEbOj3Bd9AxY6PytQsEMwodmR3JuAAa3JRYy10GXkG2IB+YTXLyaFcmm5IUXXlDAyPMjfoBLU5NQuCeeJ8QYLbiYn3766UzFFQNm+TRuPi9EA0HBrCSZlKEsYKbLWfmyzCg0jGX22pNCbUYsswFiZjZgliVmllh2tW2lwSze3CLdWGYKzCrE7uuUFe0b0gSQaF4CCCQQFlkWFtxnzgogug2MiplZloSTtjS0pth5XrI1uxnzTRpcgMRbIDRo4UETB2Nx1AKtGjcSLiYC/sS3YORB32bRc1Z0wLUIoLJoE9fRyc+cK5dlxgLMsVhkOi0Aq4ik7XxJtkHAjHFAUKGaiU40ZhHHLYo+AHMsHX5g3kH88ANmnJdEZRKItZDOgJWK/gAyrDU2B1q3hYIZwEnuFyCiBStQW8g8H8gjufLM9Pcg/mjiDX+DdMNzxlKmrqZ7gwFgc1+6WggbI8gfbAgQA2b53jrzeSEa8AtmdZoAkkzIkEc5Kx0DZx6zkSe0wnvDxt9dNZ+1LBqrkljveln46pNyyPxqWRQrU1Xze+w0AaSa5pzpcla9YQmVThcr+eultr2+WQSX35pm6dzQJpu6eyVEp+m+blnZsU5W7XG0WLEqaWgapuazQGB1sPBoJqPuMA2g4VZy1mYcBjMRK5003diWSg6eKmDGg4SEQA6Xthyc947ePvvZz8ry5cuz6sVJ04YmrvOT9BfQs6Zr67/lAzOOoyzTXnvtpWj0CLsnWJBOy9A9qKBgxoSGuUmeVLakY67BvAoCZowZyxKmok4odo8VvWJZIYWCGd8loZ3x02bHS/IlTevvcB6A3D1eXQGEeyIWuHTp0qz3RC4e88GAWSHLtPmOHw0EBbOwHZc4gaS0W1HXZNRg5kyadoIZ3gjWGt0CprK6Rqb3rpNtX35KDq6LyYLKGZIY6pbORL9I6XSZEZstldW10jkYlvZeSyLTy8VK/GqpLeubxWprF3tts3RtaM+AWbIXan6HrN7zmKKBGUnTlLMKJW2ZTGAGA81dUkpPFnYaAAV5ZF71B52TikWMMkQrVqzIVLvAvcSOnBgXCbo8eITgKhVFIEWwM4fZRtwNyj2UdC24xgi8IjqXi3+zmGqKP5MNV9brr7+e+R4kFHb/2YQNja5AwTGwDUn8ziVch/ge18JtyvWwMEkLIIEcC4qEZ4RjnUxFPidJ2UvQBfR+XIyAFexJNg9YtrvttptifWqXLmQUDWycC1KIM84GIQa6O8LO0emC5W9YaCSC49qFScg49fhJr8Ai9COkT2AtYhFzDtzHkHh0vJN7YpPB84Wxqu8J/eDi/MhHPpIZNxtHwFwLSeh+iTx+xmqOmZoa8Atm8+bWpiqAJIckYYWKDmYLK2dIcrBbNsX7pGRGTEqjM6U8Nkt6k9OkpTuRouaPtswoNNwnViQqxQIzFKILDafALKyq5k8mMCv2VEdnuqYZuhvuBzf6SpoxhDWTq8htscc41vPpceuSV8UYu94BsiPkvOikUMZhvvvjGroaS6G6dz7nbOdw3lO+uZBvzOZzo4EgGthSYFZVVSMzejtkyStPycHzKmVBZZkCsx57UFXIn1ZRLZWz50l3olQaNw6IHZ4GmF1t2+ubVG1GWdsim9a3SXdf/ygwk1ilNDYNJ037dTN6Vc23bMDMliZqQmaRrS1mFmSCmGONBowGjAa2Bg2MJ5jpFjC6OafTzVhVNVOm97bLNi8/JYfUzZQFsZSbsdceEomUSVmsRmKz50p3IiId/SLhabgZf512M7a2i52OmXX29KVjZrgZ18lLexwlVrRKGpuLAGZiq9qMxjLbGqayGaPRgNHAVNZAEDBLVc33HzPLCWbVNVLW2y5LMmCWssx6JS7h6VGZUVUjNbV10hcqk6ZNWGalYsWpzdiRIoAkG1uka32bdHX3iVUCmxEwW68IIBKLSWNTc6acVS7LDDYjP15sRl3SKkI5q0nEZpzKE97cu9GA0cDk1IBfMJs7d47YElHFMOgr7UUAwSUPk1FT88k75cfLMquurpEZPe3y7leelg/WVcn8qnJJDvRKv5WU6eXVUlpdIzXzF4g1vUpefrtdeoaSNOdM5ZlZLW2qnFV3R5t09/x/9q4Dvqmyez8ZLd1pOtIJZe89yhYZggi4B7hwfvp3770XqJ8D91YUUXB/CsgQEGTvAmXPjrRJd9PdJv/f86Y33KRJkw5q0fv+7A/b3PHec9/c555znvOcCsAvUIDZEmozJtu1GTMy6oKZa6dpiclI3TrWyUhhxlNsRjXUovPNP0sB5J+5lJWrUiygWODfbAGfwSwuGlYbI25Wp07T8pwwwYzlJSSjSbqM/NdtmFEfieBSE5IP7MTA+GAk6MJQU1UBq61G9DHzM8QiKC4afsGROQcOZk7OLatqeTBTqdQsNRPuqG9yVucCFak+rafMCxJgK+d7gfeROPo17xsB8LVo2qeDKRspFlAsoFjgDLKAz2AWGw2rYKk7g5mcmt9QMAspM2PowRQMjA1EvC4U1upKunwIDzcgMDEJ2rgo2EIjjOqbnxW6eH+LZ0Yw0/oIZomqm6EqsUs+eRsKmHmzkPK5YgHFAooFfLcAwYilNCzjqY8VHBsbjRpB7LOyYaXHMKPPnll4BELLcjDsYAoGxAQiLiwYVmsVqmFDBBXz2yZBHWeAKiLWqLrmkb8RzNSA1uqbZxYX+CO0uff4ZH0FzHwyk7KRYgHFAooFfLIARTGYKvIFzCTPzLWfGQFRCjc2FMxGHNqNAYYAxOpCBJhVqazQR8UjNL4t1HHRUEW3NapmPNC6wYyWps5dcJt8ROT388nwCpj5ZCZlI8UCigUUC/hkARL9qPDk2kHedefY2pwZ+1Syn5mkbNPYMKM+PBKhZWaMOMAwY5DwzKpIyxfd5GMR1L4tEB8NRMQb1TMetoOZvZ9ZJlRCaNiumm8prYBKGwybUADJw57kabCFhSHTRzYjZa1IBJGzGaWCWJVaDRX7mVmrkGk6JbzrzrJUPKiqqkSC6j6g+FRXYk93QQEzn9anspFiAcUCigW8WoCARNk1aoZKCkKedmKYkZ4ZwYyemVToL//Xl5wZ1XdYbxaui0BoqRnDD6ZgUGwQYhhmJJhZVdBHRiOgfTsgNhaqyEij+sonToGZhsXLxmyhml+aY0JRaTnU2lA7mJlysWfoVNjCdALMyF6kSCqFTqmhJ2czUm+PIOYOzCQ2o50AYoPaWu0VzHh8SkSFBZVBVzgRqDpR7w1QwMzr+lQ2UCygWECxgE8WoDPC5zlFu+Ud393tHBsbBSv8GkUAIVjyhyAmgZlOp0dYqRkizEgwCw0CbNWim3V4VCQC2yVBZYiH2qA3qmZ4ATOVJgQos8jALFwkAhlD9RXMJGo+0Vmumi815/TmmdFoPAZp/uFBWQgt/g9QsdPjjVDAzKc1qmykWECxgGKBei0gRdaoWUptWW8jNoZgpoW61jPj9pJXJsnyMeToLmfWIDCzqhEeXQtmMfFQRzcQzPYOmwYr5azSmwHMoIJazTCjd89MMghFVEVH5jbl0Nm+gV/J50DV8Tr2VcDM25JTPlcsoFhAsYBnC1DonM4Do2ysAaO35Iu2aUwtmElhxqaAGXv96cL0CC011fXMZGCmjkmAyhBhVE1/rP4wo9wzI5gxzJguAzMmBom43sKMzHvJPbOGhBklk3N/KorQyLBZoVGXoo06HapqZ23Hiq1tYPOtzAwrInv6tKYjQ/wxtGOkT9sqGykWUCygWOBMtQCjbkztELzojVGdwxcg4/WKMCOLppvBM2tWMCukNqM21BFmbAqYyYWGedGNATNpcRA82X6D7BoaXWLMnKmLR5m3YgHFAooFWoMFSNBjXoyNMqnI4S1H5jpniQDCOjOJACLv9iD9vy9hRm9gpouKQFD7DlAb4p09s6qvX7JpcoxQkQCSZUZpTg6KSixQa8NgK68lgCRTm1GHdC85M6k5p9RpmuHBrKwsR75M5M3UKntzTva1yvasmu/tBitA5s1CyueKBRQLKBbw3QK+emHujigHM1LzeSx5zkyi6LPXn1zOit6fu07T4foIhFhMDjZjLOWsaiqhsWkQFKNHWGISbLGJ9pyZFGasmj/Loc1YaTSdAjPRadqumm8XGvYdzOSdpglmHI5+XMyXkcLppZ+Z77dA2VKxgGIBxQKKBf5OC8jZjI0FM+bn2MGdIU45mIk6M52uFszUCIzRQ5eQBFt8LZhdUZszq6mtM7NT800oNeegqNTi1AKmWcGstjknway+fmZ/541Rzq1YQLGAYgHFAr5bQA5mcgUQqQGvpABSn2fmCmahJWYMO7BL1JnFSmBmVSEgRo/wxPZuwOxbe9E0MrNRmUnPzIyi0pLTCmaABloFzHxfKcqWigUUCygWaMUWcCWAeGoB02Qws6kQYPAEZg7PLAuVmcyZnX4wEzkzBcxa8dJUpqZYQLGAYgHfLUBqPvuZSWzG5gWzYJzKmantnpm7MGP1/Fm1clYMM7YAmKkBFXNmNTYlzOj7WlG2VCygWECxQKu1QExMpFAAIbHPpgIkcWFXbcZGeWZxwYgNsxNAtNAgwBDuIWc27yUbctlpOhvIyEFhnhnFpcVQqXVAWRGWmPOxZ+gUWEPdK4CwNoEFdhJlXqoHI7ORcih1CCAqEkDIZlQhw5TZam+OMjHFAooFFAsoFvDNAjEx1GbUQAs4hIZdqfnMn7mCGQuzqQDi7+8PUvJXr14tCrX1+ggEW0wYtn8XBsUFIV6nQxXBzGb3zHTMmcUlQB2lM6qm18pZWefNstlyM4FsE5BuQkGeGZYyS4PAjHVfBDOJml8fm9EGm53NaPONAHLw4EGcPHlSWDQ6Ohr9+p1S0KexePE0EgfpoOPHjxe/U+OrvjF48GBhNA5uKx1D2ker1YqiwdDQULRr1w5BQUF1DvfHH384at26devmUVlafvw+ffqI1uFbt24VYO9pREREYODAgeLj/fv3Iz093bHphAkT3O52+PBhHD9uV0bp1KkTOnTo4HY7npfH3Ldvn+Nlg6rYHTt2RN++fUXlPwdty3o+T6Nnz55Ct41j/fr14qWGY+jQocJu0uALzsaNGx2/c0H36tXLt2+JspViAcUCrd4CEpjJhYZPB5hpbLVsRrdg9vUsmy3nFJjl55lQUlbiM5hRAYQ/BDSpvsw7mLGJG2DMsdP26xuzZs3Cp59+KjbhQ/yDDz5wbP7dd9/hsccecwDK888/jxkzZghg7d27d73HXbBgAQYNGiS24QNcehDLdyI4EsT4wJ48eTKuvvpqEGSkQbARqiQAzj77bHzyySd1zkkgJsBKdXFLly4VQHPllVdi8+bNHuc4evRofP755+LzZ599Fl999ZVj2zvvvBN33313nX1fe+01vP/+++Lv999/P/7v//6vzjYLFy7ERx99hBMnTtQpOuf18hrGjBkj9qN9qI3pabz88su45JJLxMcTJ07E0aNHxf//8ssvTmB12223YdmyZeIz2pO279GjR733R/lQsYBigTPHAs0FZnzxp4cmeWbD9+/CwLhgxOvChGfGiF5gTIQIM1rjEqCJDpd5Zq5glmtCSbl3MJPLWcnBjIDGH4KDVDTNW+KoM6NnpmJ7bd88M09gRmWRKVOmOLwbPvwJejxPc4GZ61IiCPFhL/X2IXjOnTtXbEZPZMeOHXVWH+fEa+CgaCc9FLrUTQEzgg5vOhvmyYc3MLvrrruwePHier8hfFmQPL/mALO//voL1113nTgn780TTzyBa6+99sz5liozVSygWMCrBSQwowIIc2a+EkAYBaLiCJ+JctX8iIhIEWYUYBYfjPiwU2AmsRnrglkDwozsbSO1gHGnzehLmBHNAGY01I033og1a9YII1Mi5bfffnOEDV3BjGDiqvw8ZMgQ8QbAIffMnnvuOVGhzvDa7t27hUdBL0YaXbt2xY8//ihuQF5engipcT58UBNgEhISnG78VVddhU2bNom/3XPPPbjjjjvE/8vBjB7eTTfd5LQfPUCGQjlcPTP+rX379lixYoXPYDZ79mwnz5EhyAsvvFCcg9I1hw4dAoHniiuuwFlnnSWOKwez9957r86CZphRAlR3nhnXSnJysgg/c5xzzjl49913ha2UoVhAscA/xwICzGxqwWaUwEzeYZpX6ilnVi+YsTlnXBAS6JlVV0Ito+YLMIsKP9UCpsZBAGHOzIyCfBMspe5zZvWBGcOM9Mb44GLozR0BRNw6EkBUdgUQX4qm3XlmP/zwAx599FHBmOGQhwz5uyuYrV27ViQePQ05mBG8mDuShtlsFqFMeQ6O3hnDihzM/fChzXHDDTeIbaVBOwwbNky0zeGQQoz8fzmYMYT59ttve5yfHMwo/UJb0zt78MEH8Z///MexnyfPjNdAz1XKfzHvyGuQwFw6AD/ngmNC1hXMmI+rb7gDM85t5cqVYjeeizaU8nH/nK+xciWKBRQLSGCm4jNZfUrKSiqWbjqY2QkgjOg5eWYkgMx40q6aX/PVLJsq1whbVrYonC7MN6PYUupUNL17yFSoQsORnll/Cxh5zoxgJtdmlMKMJIBIRdONyZnRc5o6darwijiYG7r11lud1J2bE8x4DnqhkyZNcuSPxo4di48//licn3kj6f/ppZA0IQ16TpwbB71HfkZiSVPAjHkwKS9GYFu+fLk4NocnMHv88ccF4HPw/MzVMeTpbcg9s4aCGW1Gb5OLmZ7f999/D5JflKFYQLHAP88C8pwZ5aw43PUzc8dmpGfm5+fneOFluDFCH4WgkiyMOpSCAbEhiAsJRQ2q2DQFITGR0MW1Q3V8ArRsAeOQs3IBM+GZWcqaDczkqvlCfLKJYEYjSeE1hufmzZsn4q3y4Qpm9957b52H9zXXXOPYpT7PTNpITmKg4VNTUwWAys/Fv2/bts3BfKTn9NNPP4lDPPDAAw5gcwUzeneXXnqp0zXQ85Nyc3LPjMQPAhKBi6N///4CKOoDM4YN6VVzkHjx66+/+vRtkoPZ008/7bQPbc6QpDTknhmJOTfffLMjn8lcHX+UoVhAscA/0wLynJlczorRM3lzzuYAs2BDhCiaFmAWLQezebWemdHumTUnmLnWmYnbKCuabqhnZjAYwJCZxAx0DQlKy8QVzNypQTNHJA1fwEwe7uR+e/fudYTjSMuXqP0vvPACpk+fLkKLw4cPd3hz9KDkVHlXAojrHD/88EOMGzdOTNEVzG6//XaR15I6EtDzIsnCk2fG/CC9ZI6GAIsczFznR8+OwO0OzBjG3LVrl/iIXhlLAJQ82T/zIaZclWIBWqBVgJl13mwbcjNhI5hlZKOgoPk8MzmYifYvKqEy3OgwI8NUBBEpV0aq/DPPPFNnNfnCZpSHzXwBM1cSBuu0pJDhF198AYIYBx/kzOmlpKTg4osvFn/r0qWLYBHKAcEbm5H0eU9gRmp+WloaGO7kIJOS3irn4Y6aLy8hkJNQvH0N62MzEsy2b9/uFsyuv/56R1kBN/j6668FUUYZigUUC/wzLSAngJxOz8xaYxNhRreeWR0wY5iRzTllLWAamzPzCGYqDbQ1jaszY/3Ym2++6VgRcjKG9EdXMOMDPjLSuVu0VJDMfXwBM9LJWRjMQQ+Lnpa785HgsHPnTrz11lvih4NkFbIv5UMOZiSJ3HfffU6f8xwSQcPVMyOYccjPQYIHw5VSHZ68zozHZw5LDra+fKXkYMb6NPmgp8UQpzRcCSAEzWPHjomPSShhno5F6MpQLKBY4J9ngX8lmJG2KdiMNbZGFU3PmTMHl19+ufDQOOiVEFhIp/cEZk1hM/KYVNU477zzHKzEhx9+WOSEpMGwJ8GRxeIcrC1jDRr3ozdGpRCqiHgCs4awGZkzk8CMoUzS3TMyMsShCWaSXeRgxuNLYVV6k3v27HF4lfV9rZpCAKFaC4uvq6qqxCl4rG+++UYJN/7znmPKFSkWgMFAOSu10GY83Z4Zc2b6xPZ1c2ZV38y2ac1G2PuZZaEkx4Ti0kqotYGwlRZhsakAe4deAKsuBBnpmeKBPm3aNPGmTyq3pABCb8gdm5EEED7s+VC3MxoZabTXIxjNJq/LwB01n+QLEiYkyjsflPPnz3e0+m4uNiPnTaAgK08KS5LkQVYiJankg6E0iSRBT0iSb5LCjq4X2lhqvhzMeEyC10UXXeQIvUrnkYMZSwKYZ5MGa78YxnSlyfNe8prJLpIASFIAaSibkcAqLxjn8TypknhdBMoGigUUC7RqC9iFhjVQ1ZyqM3OVs2J6qCEEkJAyajPuwKC4UMSH6lBlK4e6Ro0gQzjC2rKfWTzUkew0XavN6A7MikoqoPELEp2ml5gKsDt5Gmy6ULdgRkAheLQkmPGu0kOT12Y98sgjjsJjVzAjE1GuFcj9O3fu7Mg5ycOMrI1ieI+GpwdDUJLIE/UpWPChL8ljEfAkj+TJJ5/EzJkz6yxEOZiRQMICZtdBxiWBxVOYUdr+xRdfdMpRuQMOOaORn5Mpef7554OFzxwMjW7YsEF4fZTfcgUzeqOugwuTZRIcnuSs5H9nuJEvHXJ9zVb9DVUmp1hAsYBPFmi1YFZoKYfWP6RWNb8AKYOnCc/MmJlVrwKIL56ZKJqmb2ZDoz0zWpdgwXAjVTqkIbEbfSGA0LOjKgaHJ21G+V1kTRdBkWBHhp7rIPgRBEjMkAZDeiwUdlew7Y0AwmNQjJg1F97AjMXq5557roN+7w7M6GHSXlKphKcV2hA5qxEjRuDLL7+sF8xYD8jtpIJthltZGqDkz3x6RigbKRY4IyxwRoAZw4y7h9AzC0FmZpYI7fFt3J2cVUuCGe8w80AMsRG8OJinkZQ6vAkN+wJmrKXiMem9MEcmJ424W2Gs96KHKA1S4pkncjeaE8x4fEpmkaQilQi4C+kRyBgKJRlDEkiWz40e6TvvvONgHnrTZvQFzHh81gLKWadcP6+//rqSPzsjHlPKJBULeLdAS4GZpkaDoJhwhCZSaDgOmqgIX8OMRVhiKnSEGTMzjG5zZg0OM6rUUFt9y5mx9YnkTdBLodivfDB/RnknaRB4GM5yJ/or34+EkUZRyL4AACAASURBVKSkJPEnhthcW8Dw7zwOc2Pc1l2tmustph0kAoYErq7ED2kftraRCCOelgrDcfTu6O2ZTPb8IhX83Xl6jE+ztku6DmpESsog8uNzuyNHjgimIb01hlC5HefJfWgT6Vp5vPpawJCez7IDDl639FLBwmx5yxx6rfL7wXAtr02pPfP+kFC2UCxwJlig1YKZKwFkz9DzRc5MAjO+Wefm5joIIJ7ATKLm1yGANADMzoQbqcxRsYBiAcUC/2YLxBgiYVU1IwEkIgohpXUJIBqrFkEGnQfPbP5LNo3ZCFWWCZWZJpSYzShmPzNtKFBuwSJTLvZQmzFMh/TMU2xGCcwYdqRnJP1IIsMMOZIUYTQaHaryUtE0m3MKz8yHfmb/5gWiXLtiAcUCigXOBAsYCGZkqVtRh5ovqec3hM0YGRmFoOJsDD+YgkGxwYgJDYEN1aCOcURkBALbJQFxCVDJtRmrmghmpHPTM3MHZnLPzNHPTBBAFDA7ExaoMkfFAooFFAv4YgEpzEgwcxUa9gZmTOeQnyB11uC/7GfW6sCMnhmHHMxU0EBdY0NWbrYvdlK2USygWECxgGKBVmyBpoCZq2p+i4OZK5vRk2dWB8xESzONCDMqYNaKV6cyNcUCigUUC/hoATkBxFUBxJtnxrInEt0kz0y0gImMQvDpDDNmGI0e68zcgZnUz6yOZ2ZTwMzHNaJsplhAsYBigVZvAYMhQiiANFfOrFFgVj1/lk1tzgSyslGdaYYlx4zi0loCSJkFi8x2AgjCdMhsLjBjorAGimfW6peoMkHFAooFFAt4t4AEZpKcFfeQy1lJ3pmrnBXFExhmrJszi0KwJRvDDuzCoNggxISFwWarshNAoiIQ2NYNAcT29WybNSdDdJpWZZhRwE7TJcVQa8KFAshiUx72DJ0Ca2i4UJiQazOypqkhBBBhEiE0TEFK3xRAvJtR2UKxgGIBxQKKBf5OC0hsRo1NVYcA4tqck0IU1IUliPFfhhnlnaZFzkwfhZASE4Ye2I4BMcFI0EfAWlMGq9UGvQCzDrDFxUFtiDrVadr69SybLSfTI5gtMedjd/J5sIXpRZFtU8GMQsMEM1/lrP7OG6ScW7GAYgHFAooFvFvgtIJZbAgSwvW+gRkIZtkmIN2EgjwzikqKoNHqa7UZmwZmEgHE0ZwTNqjVGsUz874+lC0UCygWUCxwRlhAAjMt1Ki21og5M8xIr8yVAOKTZxYRjdCSbCTv344BDQKzXKPwzFoMzBhmhMonoeEz4k4qk1QsoFhAscC/2AKunhmBzFMLGN/BzITk/dtcwAzQR+k9hxmRawSyTbDRM8s11fHMpJxZQ8OMEpuRF+WoM6NnVhtmzMox/4tvv3LpigUUCygW+GdYoHWA2bxZNuRmngKzvFoCiDYctrIiMGe2J3kKbGHhTjkzV21GUvPZioQyVhTQLSkpESK2WVlZLnJWNvYjFTmzrJz6m3PaAFRXW1FZVQlrTQ1gs55xd17VJhAqtfqMm7cyYcUCigX+3RZQq1TwU6ugEQ2V6x8CzGx2LoRUZyaFF90RQMhiJPHDEwEkMiJaaDMm79uOgbHBSAgPR3V1OWBTITRaj5DE9rDFxUNtiJQRQGrBTIQZyWbMM8NSUgJQm7HMgiU5uUgZbNdmzHCjzSixGSlpRQCTgxnlrFy1GR2dpq2qeqn55VU1KLZYUF5SjGqrDZVC8+vMGVoVEKAGtHoDVBrtmTNxZaaKBRQLKBaQWYCAFqJVoQ1RzcMgmNXYyIWw1dFmlMCM/7LrB8OMBDN21pBYjaTms1iaLbzIZqQ2Y0iJGcmp7DRNMNOhsqocapsaAYZwhBPM4hOhjtKdagFjbWEwg8rG1pzQWNUeway4vEqEOyuqrViZr8GSbBsOlKhRWE1f7cwYZ0cCs7vWKGB2ZtwuZZaKBRQLeLFAiFaNED/3gNbcYEZtxtDSHGcwq66AxqpCG4KZoOYntAIws6mgsWncgllxRRUKzNkoqAJu3aPG+twzyR87tRrOjVHjo94KmClPCMUCigX+ORYI9VMjmGEnl+EJzORsxoZ4ZnXBLAwVVRXQSJ5ZawEztWgVUNczs9ogVEbKqmowYbMaJ0vOTCDjfVbA7J/zBVauRLGAYgG7BQhj0QEaqF3wzBXM3LEZGwJmDDPSMxuyd7sIM8brwlBZXS6coMAYPXQiZ0bPTG9UTX8sXsytpcOMUtG0qqZuziy3uASlBXm4fo8Wf2TbaxXO1KGA2Zl655R5KxZQLFCfBQI0KoT7O5PamhvM3IcZ7WDGnJkDzKL1pwgg1GbUmOwKINVGM4pzyWYsgVobChsJIOZc7K7VZiQBpKqqClOmTBGdpuVyVj4TQGCDSqWGzaaC2YXNmGHMQkVVFbqsUoFe2pk8FDD7e+8e3wzF2xrfnpTh1QKVFeWoqa6BSq1CQGCQ1+2lDbifCir4tWnjcZ+CHBPUGi3C9BE+H1fZsPVagF6ZIUDjNMGmgpmrnJUggJSakbyXBJAgJOjDUSnCjECAIQq6hCRY4w3QRMUYVdMfsXtmVfNn2bQmCg2bUJllgoWdpktLoPELg62kGIvNOdiTPA1WnQ6ZGc5gRuolQUz68YnNCD5kVKIraa4LmKWlp2NBth8e3F3Veu+kjzNrLJjRpsaMdBw+eAB5ubnibDGxsUjq0BFxCYmiXq+ho6y0VOwSGGR/SPG4+oiIVvmgtxQXC9FR/9qHY26OWbSDaAgoEcguOmcsIqOi8Om33zfUXK1u+9KSEmRmpAvQ6NS1q9f5ZRuNKC4uQmxcPEJCQ71ub85Iw5HUFNhqaqDx80Py+Mle95E22LpqKfzbBKLviLPc7lNckIeUDWvRd9hohCpg5rNdW/OGfD2MCXQGs+hoquZrHWzGhoYZ3YEZw4yDU7dhcGww4vV6VFXRM7MiwBBTC2aR0EQmGFUzHmo4mGWkZ6C6uhpTp04Vnhn/n0Am0fObDGZpabj3oD9+SPt3gllmehpuvmo69qbshJ+/P0JCQoUnXJCfJ/r9vP3pF5h28WUNXucThg2CKSsLu46li3vVr0MC7rj/Idz5wMMNPtbp3mFUv55iTW09cBQF+flI7tEJ/33vI5x/8aU+n7qmuhq9k+JhiI3Bn9t2+7yfLxvm5+UhNCxM3I+WGiuX/o6rLpoqAP1gdp5YF54Gr3380IE4sC8VH3+9AFMvuqTeaVaUl2HbqmUI00eia//BsNmsaNMAz2zzisUCzPqPHlvnPHwx27R8EeLbd0JSt54tZS7lPC1ggVgFzPhuWY9nlpaGmbu1WGU6s/NlXEsN9cz279mDyWcNQ0iYDm988DGGjz4Lfn7+sFprUFlRiW+/+gLxCYleH07u1vFdN12H7CwjFvy2FNXVVZgwdBCee/V1nDVuQgss+4ad4uqLpwlP7K2PPwcL8SePHob3Pv8KPfv0bdCByspKxcM/ICCwQfvVt/HiX37CHTdci79S9ol70VJDAjONRoNnXn4VN912l8dTr1q+FNdffrF4afEFzApzzdizaR16DBqKiJi4Bl9SfWB2ZM9OlJeWoFfyyAYfV9mhdVvg7wIztc2KwFrPzJYQCXVEM3lmzJnxgdOcntm/EcwYWusaG4HEpCT8tTNVhNmU0fos8Mv3C3DrtVdh28HjiE9seTDrN2AgUnbuQHpxhcdw88WTxosQMoHXFzAryDFj7+Z16JU8AuFRhgYbvT4wa/DBlB3OGAu4BTMWTcOuAHK6wowEs4Bog71oOiEK6oj4xoUZT3vO7F/qmf33+Wcx59VZ2LjnIBLatfO6oDet+0s8zIYMH1Fn2/STJ5B+8iQGDR0megRxFBUWYMfWLdiTskv83qN3byQPG1knn7Lxr7WIS0gQXseWTRuwc+sWBAUGYcw5k9ChU6c65yosKMCm9WtxaP9+hIbpcPaEiYiIisSenTsxMHmoAGUekyG5wcOG19n/2JEjyM7KRPLwkY6Hc25ODnZu24L9e/cIz6p3/wFIHjYCAYHOHlZlRQW2bdmE3Tt3oKqyEl179MTYcyY5wn88L3OE/QYOqteemzesQ4fOXRAd7fwgP3H0KMymbDFvhtO3btyAv1avxGsvPY+P5y9EVFQ0EtslIbH2fvHLyzDxts2bkHbiuJhvvwGDHNfNz08cO4q9KSk4fvSwmNOoMWPRd+Agr/lAyTNbsnYjpowZgR9+/wPDRo2uc117U3aBIeVP5n+Hm668rF4wYzixKD8PJYWFOLZvN9r36I0QXTgCg0LgHxAgjl1TU42ivFyYM9MpgY7YpA4IDXfOtXoCs8rychTl5yIv2wiN1g8xbZPE8ZXxz7BAqwSz6m/sbEYYs1FpNMNiNtkJIP46WEuLsSQnD7sHT4FKF470jAyf2YzUaczLy3PSZuRttJPLVCCGZ+dkO93ZtH8hmFVXVaGtLlCE0f7YtN2nlf7Qnbfhmy8/x9GcIgdgSTtee8kFOHn8GFZvSxF/Wvfnalx14RSEhIahR6/eqKquwu4d26HWaLBkzUZ07tbNcc64IC2uv/U2bN+yWWhh6sL1AtAslmKsT9knHvrS2J+6FxOHD0FgUCB69e0nHvh7du7AI888j6cffgA7j6YhJjYOU8eOAh+ynKucxMGHOx/MOr0e3/yyWBx26aJfcdOMyxAZHY1uPXqirLRMeCLBIcFYsWGbAFoOerIXTBiDtOPHBdjxwcww7ZodexAdEyNaTiSE+KNLt+7ib/WNjlFheO29D3HR5TOcNnvmkQex4KsvsC/DjKLCQpG7Yy8/kmmYM+PLBHOOt9/3oHgL/fDtN/Hcow+hbVIS2nfsJPZJ3b0bJwpKxHH5+QuPP4JOXbvBEBOLHLMJ+/bsxtOzXsGtd99X7xwlMKNNL5k0HieOH0NaYVmdfe648Vrs37sXCxctQ6+2MfWCGV8Atq1aSowSoWyuB3412/fog9h27cFcWsq6P0VYOigkDFZrNcosFgSH6dB3xBjHvXQHZpbCfOzesFbYKChUh8ryMpSXlcKQmIQufQf4tMaVjVq3BVzBzGCIQo2NTZftclb1eWYGg0FIWfFH0misQwCJYgsYMwanbsfg2CDEU5uxpkLUJwca9NC1TYI1LhbqiCijakZtnRmp+WpzJlS1YFZiNqOo1OIAs99z85AyaArUBLPMTBFSnDZtGnJycuql5ktg5trPTAIzP2hhzMn614MZH8xdYvT4v3vuw1MvveJkDwKERDGXPuBNLy8vQ4eIULzxwSeYfu11jn1M2Vno1yERs958G9f95/9gzs5Gcs/O6D9wML7/fTk0tRqRPOe4oQOER7N53xEHIBLMNFotXn37PcyYeYM4bllpCbrGRqJNQCAOm/LF38rLyjCsd1eRj6K3wLAWx6H9+wR48UEugdnJEycwtEcnfL94OUaefYokcPjAfowe0BufzF+IKRdeDP4+dkh/TJwyTTyEJdZmXk4ORg/oJc6xdmeqeIi+MfslvPLcU9iw54AADmmQ/MD5NzeYScf3FGZc/MvPwhMisD3+/EuO+dBLpvfGsWDeXPTq0w+9+/V3fD5xRDIOpO7BiQI729TTkINZrtmE8UMHYXPqYbRt396xC73CQV07iDVBG3oDM2lHd2FGrrmda/9ARXk5Bo6ZAP82dk8t6+RxMA/WoUcfxHew290VzHgPtq5cCo2fPwaOGe+4j0f2piDr5DEMGDUWQaFhrftJrczOqwXcgplVBTVbv6jsvcxcW8BIRdMxMTFCZFjSZ3TXaTrSCcyCEReuQ01NJTRWDQINYQgTYBYPdSSLpp+wsxkdYEZqfqYJJTlszqmAmde76WUDXwkgZCr2SDDgmdmv4pa77nU66tMP3Qd6QPJBEgdHn6Q4wXjcfuiE4+NP3nsbLz31OHYeOYkwXTj+b+bV4AOY3oUu3DnEQ++LntGXP/yCcyZPEccgmPUdMBC//7XJyYu65uLzsXrFcqQV2b2BDWvX4OJJ4/DzitUYOmKU0/yef/wRvPfGfx1gxgXdISIEHbt0w8rNpzzPWU8/jnmffyrm36ZNG1wyeQI2r1+Hg1m5CHRh0y1b9CtmXnYRlq3fgj79B+Dx++/BZ++/g90nMhHlEh7kZFoazGi3hnjWnCO/2Ns2bRQeprG02mcwo7fLl5/2nTpj+fotjv1efvYpfE17Hj4hXiaaAmb5pmykbt2Arv0GITqhreMcvJcbl/6KNkHBGHjWeLdgduLgPqQfPoDBYyc6sSKrqyqxaflicTweVxlntgXqhhkl1fy6QsNy9XwKDfsEZpICSKpdASRORzCrgLpGg6AYHUIT2sEaHw9NVMQpMKua/5JNYzZCRTAzmlBqzkFhSfHp88zUgMqmglbxzMRqZj6rW1wU7n/8KTzw+FNOK/y/Lz4nPBYOvp2zdkh68K1esQwMKe5NyxZhLy6YcUMGoE///nj707liH+ZPGBZbl7KvzjeHD7xucZGYMfN6vP7+xw4wu/Wue/H07Fedtv/yk4/w2H13Ib2oXPz9leefwafvvY0DRnsdnHxs37IJU8aMdIAZP/vi4w/w/GMPY39mjvACme8a3K0jLplxJZ6eZT/XsF5d0K1nb8z97qc6x2RZQb+OiXjihdm4/b4HsGHtn7jygili+7sefASjzj4bYWE6KYbdomAmAaf8pcDdY4rbkVHKF4GMtJPiZ9f27SI/2FAw++3nH3HL1dORmpYtwrS8lz0SDcIWDz/1rKgjbAqYHd+/BxlHDyOhUxfBqJWPtCMHRT/C5An2WjRXz4zhRebK2nXt4URSsVmtINCFhOvRb8SYM/tJrswebsGMAvI2oMZmdXhmkncmdZ1uMJjt2yHCjASzKiE0XOuZJbJo2gXMTnlm2ajMNEMJMzbPSvXVM5NChiRB/PLHnx5PPrp/L1FILT34CAjM99z10KN46MlnBGFiXPIA/LZ6HQYOSRbHSe7RWYDbp9/ULRxmuLi9PhjTLr4UH837tl4w++qzT/DoPXc4wOzWa68UhJJNqYfqzDdlxzZMGjnUCcxKSizoHB2OOR99hsuvvlaQQi45dzzW7dqH9rXEku7x0bjyuhvw1Esv1zlmcVGhCHXe9+gTePDJZ8Tnf65YhtnPPo39qXtE3RVtcNUNN4kHaEt6ZsaMDAzskiTIO0kdO7q9f/wif/TOHLz8zFPQR0Zg8NDhaJfUXnhn7895vcFgxpO00wXioiuuxJyPPsX8zz/FM48+iC37jghwayqYHdy5VZA+SARhMY3r0Pr7o/8oe8jYFcy2/7kCZSUWEZZ2NwJDQ9FrSF3iUvN865SjtJQFWhbM6JmFOcBMeGYEs7g4Z8+MBBC16VTOzJUA0tw5M/t3QwV/xTMT644POha5MuexZf9R4WW5G65gxm3u+7+bsX7Namzcewizn30Ki3/+EX9u3+0IEY5PHgCr1YaVW3bUYcwVFuSDAHLT7Xfi+VffaBCYPXTXbVjyy89IOZ5R57jLFy/CtZde4ARmvMbLzpuI/Pxc/LFxO+655UYcP3oEPy9f7bhUAi9zSp8v/KHO5WdlZmJA53Z46Y23cP0ttzl9ztDk+3New9LffsU7n32Ji6+Y0WAwe+Xt93DpjKudjvvkg/fh+/lfiRCtNNzlzFjP1jEyTJAuRo8d5/be8VpZDE4wvvvhx8B6MY7DBw5i9ICejQKzN19+CW+9OluEWod06yiYpO99MU8ct6lgdix1NzKPH8GgsycioFY1xtND0hXMUtb/ieKCfAybNM1xnS31gFXO03IWqANmUZGoEZ6ZMwFE8sg4swblzKQwo/DM7DkzoQBirQ0zSp6ZPGdWNX+2TM4qS7AZLSUVUPkFAeWUsyrA7iHTgLAQZGQYBaOroQQQXhDfmAWbrbafmUIAObXwSC8/d9RQTD7/Arz7+VdoU5twly9Nd2AmPSRXb92FqWNH456HH8Otd5/Ku90282r89N23QvmDDDr5IM388imTsGj1Ogyo9eSY+3EXZnT1zH5c8A1uv/4aLF23WeTY5OO6yy4SrESJACJ9xnDahRPOFiSOEX27i6Loiy6f7tj1iqnnCuo7wSNMp3M65k8LvsGdN10nCB9tk06RHuQbkfhCBubuk8YGgVmPhGiMmzQZ7372peNw/NIN790N9AjdgdnWg8eQkHgql0S7DRycjEVr1rt9miz6+QfcdOUVWL97Pzp06uzYZs4rszD7mScbBWYVFeVorw/Bf+68G5+9/y42ph5yzKmpYEavjN5Z5z79EdO2rr35fZaYqa5gdjR1N4zHj2DA6HEK0aPlsKXFz+QKZlFReic5K07IEwFEzmZ015wzIiICERHRCC0zYdCeLRgcF4r4cD2qq8ugsqkRHqVHQLskqGISoIoON6pm1BJA3IFZsaUcav9gZzALDUFGpgJmvq4aX8OM0k1/Y/aL+O8LzwpVDjLiEtq2Q5uAAMEoy8rMwOVTJoI1WPL8Ch/e/Tq1RfeevUR9087DJxEmI3pQo29kvx6iButT1kYZYsQCO3nsGC477xxxjt9W/+W4JF/BLNdsxpAenRAXn4CFi5bCEBsnmJFL/vezyKexNMAVzBgWZW5w/LmTwTq5LQeOIqC2nokTOLg/FROGDcboseOFAgpVQFjndOTAQVw4cSyGDB+Or3/6TcyVhBBS8sl4opdD/cazBvTGuVMvwJyPP2sQmE0cMUTUqhFoyDzky9r38+fhucceEnVycjBbs3IFCLrzfvwVYyacI7YlvfjlZ5/EnFdm45Gnn8N1t/wfgkNCRa5y987tGD56jIMw88zL/8V1N98qxHz37dmD6dPOFZJdDc2ZSTeMAM+5Mmz566q1jvvYVDDjGtm2ejmqKivQe+goBIaEQK3WgCQO6jiGR0YjuLZmzBXMKDzMUCOZs32Gj4affxvRN4QlKJlHD6NDzz6+foWU7VqxBbyBmcTCZsifL4dyz4xgJlHyPYFZZEQ0QjyAmS4iHIHt27cSMLOp4KfyU6j5ssXKG/7155/gvy88J0AryhANfUQk8vNyQfCINhhEPZIr4/Gnhd/gtuuuwcTzpmLu9z/XWf5rV60UXk2JpViAXo3VitSUXejZtx/m/fg/ARrS8BXMuP0fvy/GbddfI97Qu3TrgRKLBVVVlYI8QvajK5hxn3dfexUvPPkorrhmJt788NM6cyUYPnD7raJujMek98GHPguXSQyRRHOZv/tu/jxRR0ZGJ0sCWEdHtiMp/A3JmZFgc8GEs1FaYkHvfgNgKS4SobVBycPwwzfznMCMJQlnD+4Hc3aW2Hby+RfaPWEb8MCdt+K7r78S4r4sOs/JMYkXByq6sMTi6oumYe3qlejdt5940Gekn8Sn87/HtHGjGg1mWcZMDOrSHj8v/1OAvTSaCmY8TmlxEfZuXo/Kygqhok87MxfG0Xf4WQis1Yd0V2dmzkjH0b27RP1aQFCwIOZUlJaAubbBYye14ke0MjVfLeCpaJrUfHmdmRRmlLw0EkAaAmaD927FIHpmunDhmZH3Hx6hbxqYqcJCkZ6R2TxhRgXMPK4Zvqkf3JeKwwf3izcaXXgE2rVvLx7cwSEhdfZL3Z0iWIu/rOADzX1incek90HlCbbf4QOVno2rWC7p+obYWCS2dVYhYYEvC5SlcKQ0iQzm+TasF+E4hv9IYuEDm6FGsiwjIiOd5ssC7iumTsKanXvRURZuk2/EWrmUHdtF5wCGpvsNHIxeffpCJesWQLFfFmgfP3ZE7Nq1ew/0HThY1K5Ig9dCz88XTUd6vuvXrEFJSTE6dekmwJPz4EuEq4KInZH4J4qLijDh3PNEJwMOfllJwtmza6eoA6S3yjICScORwLxp3TqcOHYE4foIjDp7nPDq9u5OcRB2PC0KMl4PHzwoyDxydiHPScINbSQfBE/akCFNqQbQ07FrqqtQarEI70urtSvGSIPeNFXvi/NyhaKqLiIKwTqdE7nDUlhQWxztnOstLy0FdR9LLcVCKEFviEVwSJgANGWc+Rb4u8EsIKk91LGNCDPuETmzZgKzWqFh5syychUFkKYu69tvuBY7tmwWCh218ipNPWST9r/lmhn49cfvcTS32CmMyAfvBePHiAc9PShlKBZQLHDmWsBtmLFWm5HUfOkFj1ESqc6M/zbVM2NZly5CjyaA2fmCANIsnpkCZs22ghlmGtA5Cc+9/BpuvsOzknqznbD2QKJmypiJ2PgEJzYjQ3YTRybj4iuuxH/f/cDptCwrYF7r4/kLMOWCi5t7SsrxFAsoFmhBC9QBs8hw1Mj6mTUnmJEAElcbZqwXzKzzZtuQkwmbyQRrRhYKc7JhsVR4JIDIO03X15xTLmflymZUQy00trLzTE7m/zdqMzZm/S2cNxcWiwVU2+jSvTuWCsWOhjftbMy5uQ9zR11iI0So8Krrb0KbwACsWLwILOSOjonFmu0pIofF8cGc14XE1ItPPCqICt8tWe5VWLex81L2UyygWKBlLFDXM2NzTspZMWOm9ihnlZCQIHJmTAmQ/MFQO9MBJFvp9XqsXLkSkZGRiNBHCQJI8r7tGBATjLiwMNhsVaKyK0wXhTZJCVC1Y6fpBKPqstpO0y0OZrxUlQJmTVlyc155CQu++hJdunbD3B9+acqhGr3vssW/4Y1ZL6KoqBBUd6BC/fRrZuLG2+50Un4gSYRixczrvD/XXgelDMUCigXObAu0FJgN3b8DA1hnFqqD1VqBGlihj4hBcGIibLGRUBvaGlUzHrZrM7YUmJH1ZhePVcDszF7GyuwVCygW+Ldb4LSDGan5pdkgmA2MC0FsaBisNRWoRDXCdQaEJraDJiEWiGlrVE2/v+XBjIAm6qZVamiUMOO//fugXL9iAcUCZ6gFWgLMgsqyRZhR5MzCwlBdXQ4rahAWGo3QpCRo4mNg1ccaNdc+2nJgxtyapAAiwIyxVasapvxTUkG8p0rO7Axd2cq0FQsoFvhXWeC0g1lkNIJKszEkdZu9zixMh+qaclTb7J5ZcNsk+MVGQRVuMsl6/wAAIABJREFUMKpueOrvATNm8NQKmP2rFr5ysYoFFAv8syzQImBWkoXBBLP4UCSEUTW/HFWoRmioAf4xMQiJM0AVbKg5nFZotFi1UAk5KzM7TZtQYTSiJMeEopIyaP11sJUUg0LDuwafB+jCkVkrZzVlyhTk5uaKot7y8nLRsJP/lpSUCJZdcXExJDZjZmamE3tNrVEDVptQAFHqzP5ZC1y5GsUCigX+HRaoC2aRYHWZylrjxGZ01wJGUgAhk5GMRvYzJJsxPDwcq1atQlRUFMIjIqG35CDuwCZMitGjXVgIKmpKUGGthiY4HEH6KOjjEoCAMOw7aUJpZXXDwCwjIxMNpeYrYGaAqrbD879jmStXqVhAscA/3QLuVfMBDWyosZ7qNN1oMIuMQlhxDuL2rce5cZFoFx6KisoilNdUQxUQgkB9FHTRsajUBiItpxRVNrUCZqdr0TVEaPh0zUE5rt0CzNly2Nm0zTeoISkywEwEn2GjJeZuP4ed8KWMf5YFPIUZmxPMQovNMOxdh/MSopCkD0NZRSEqaqpg0wYgUB+J0EgDyqz+yLbYoPILaBiYNVuY0QYoclbNv7gLCwpQkJ+Hdu07tMgDlqHlzLSToiklxXNb46CW4lMP3Iv/u+d+9B88pNmmmJuVCVP6SXTtP1gUhUujorwM2WknEB2fgMDgUPFn/s6/t+vSvdnO35QDlVksYDfpdt16Iri2uL0px3O3L9/ID+zYjDaBQejQw1kpv7y0BKaMNEQYYhFSq77f3OdXjnd6LeAKZpGRbAGjEp6Z1aaqt9O0T2HGqGiEFElgFon2kaEoKytEeXU5qtV+CAyPRFhULEqq/GG2qKDyC2wYmLmGGRudMzsNYBbur0ZBpf1N0N3gu3OARoUKK419em80j94Qz4yiuo/dexeefeU1AUTyMX/uZ1i+6Dfc99iTQri2vvGfq6fj919/wbqU/WiblHTaL5Iq+C8+9Ri+/vk3jD2n9amhc33OvPRCobb//tyvmw3gKc67ddVyxLRNQvvuvZzsTGHelPVr0H3QUETGxInP+Dv/PvK8C0/7PfF2AnqpW1f+Dl1kNLoNaD5wdz3viYOpMB4/hiHjJjmBPbejAPGeTevQqU9/xLrpl+btGpTP/34LeAIzrQrNFGaMRmhxDmKEZxaBdvoQlFcWorymAtVqrciZhepjYKnwg7lEC41/EMFslk1rNnokgCzJzUNKLQGkeXJmKiHj31yeWaifCrMG6jAg0g8jFztT/XnL22hUuK5zEC5rH4SoADUKK6xYbqzA63uLUVpdF9We6heKrmHO6uHypXP12jyfVlJDwOzQgf1Ct3DFxq3o1be/4/jr1/yJqy+aiunXXo/nX7XLQtU3Fs77Eot+/hEfzvvWSeTXpwnXs1FZWRl+XDAfV113o9NWWzaux3OPPoxPvlmImFj7g7ulBoGK8lnsqeZJGf/n7xaAHZkX/7keQcHBzTa11M3rAZUaPQYPrQOQrR3MDu/aLroc9B91drOBu6th2Spm11+r0HvYaLeelwJmzbYU/7YDuQMzm0oNgll1ja3Jnpk+0g5msanrcW58BJIEmBWgpKoMNq0/giIiERQWheIKf+SW+UPrHwxV5dcv2fwIZlkmVGaZYDGbUVxigcovDCizYLE5R3SaVoXpkJHpmQDCBx5/yGSUWI15eXkwGu2df506Tdvojmpgymt8nRm9rAnxAXh9iA5dwrQ4UlyNzj9kOd3cQI0KyydFYaShDYqrbMgpr0F0oAYhWhVS8qsw7DcTymqcAe3opbHoEKL16L1p5qb7tICaCmb79u7BtLGjMXzUaHz27fein9TfNdgBmk0pMyyVf9cU6pw3LycHvdrFij5nE6dMq/M5w1yb1/8l2qCwHUtzDa7l/Ows6A0xUGs0dQ7b2sEs15gBXZQBWj/PL2xNtZXUMiYswrkFkHRcBcyaauG/f393qvk2lR+RDDaVHcw4pOacrv3MyGKU9Bmpzejn5yfYjKtXr7ZrM9aGGUkAmZQQhXa6EJRVFqKsqgxWrR+C9dEI0UejoFwLc5kfVNqg0wNmpOfzJ59ddN2AGawq6is3umj6tu7BuK9XqAAdhg0JWu7A7LORelzfJRjrTJW4bFUuciqsiA5QY9nEKPQK98PXR0tx9RpnTyt3RjxC/FTo+ZNzexpp+fA8voymgFlebg7GJQ9EdEwMfv1jDQJkfbpcz828FV8USG2tb7B5Jge7V7v2MfN2PU0BM+m87nqxSedlx2Z2qmbPMtJ1fRnewIzHYLPQyopK8eAm/be+wTlQY5L2qW/wS8muybDZhKfsCmiNATN2dGYzCbVW41PukbbikL/giHnx7ypVvS8+3IbbqjQaj+uAxI3qqmpxjew/5ongQu/YZq2B1s957fHv1mr798TPjd0VMPNlhbfubep6ZuEgmKm4Jhh8s53yzsQ6YdNOWQsY72BmQEixCbF7CWaRSAoPtYNZdTlqNFoBZBKY5UhgJsKMpsxm88yKioocnpknMKOMvxbaRqvml1ydAH81sDW3Eu8fKMHcURF1wIyglX1FPIqrrYj91ujkgUW0USPrijhoVCpEf5uJvIpTubaamYmoqLEhaF5Gk1ZTY8GMHZYvm3wOMjLSsXLLDoSF6ZzmkX7yJM47azgW/bkeSxf9D6+/9Lzoerxw0VLMevpxfDP3C6QcPzX3k8eO4cYZlyLt5AlxHD7YP/zqG4w862xsWv8Xbr7yCrfXyQf1ht37MbJfD5RaSlBQkI9oQ4zY9vKrr8UTL8zCTwu/xdMP3Y8lazcioW1b8Rmbb7I79J/bU3D1hVNx5PAh8ffOXbvjm/8tRmjYqSaO2UYjXnzyUfyx9HfUkHKrUmH46LPx/tyv0KaNZ1C56qKp2LVtG3JzzAjThTuASrpufnk+efctvPXfl1FTXQ2NRoOrb7gZ9z/+JPz97aCWYzJhXPIAvP3JFyi2FOPhO28T28lt52oYkj5InCCYSJ0g4pI6ol3XHo5NGwJm3PbAjq0ChGyszlGrERkbjw49ekMja5SZumUDLEUFosNz6tYNqCwrE6Clj44RBBSG9fZv2yRIJrRhSFg4egwe5hSWZhPNAzu2gMApzT0qNgEde/dzAqscYwaO7duNmqpqMSfaZNDYiQJkaddtq5chIjoW+phYHE7ZIbqCD5s4VVw/7XIsNQX5OSZYa2pq15s/eg4aJpp6SkMBsyY9WlrFzu7AzKrSQFVtBdSnCCCe+pn5AmahxSbEyMGsimBWgRq1RnhmobWeWU6pH6AVBBBXMDOhuKSk0WFGn8AM6iblzBaeHYkHthQgraQGkxIDsGRCVB0wOycuAMsmRWHh8VJcsbpunmvXBTHoq/dD75+zsbegyv7FUwFVMxNRVGWF7uvMJi2axoDZ739txJxXZmPD2jX4Y/N2R5di+UROHD2GYb274N3Pv8Krzz+Dq2+8CWknTmL2m2/j8fvuwmcfvAdjqf2tuLiwEP07tUV823bioa3T6/HhW2+ILsdTL7wY7FL98vNPO10nwY8dkz/66htMu+QyAYTZxixs27IJE6fYH1rjzpmEmTffim+//AL33noTNu07jHZJ7cVnE0cMEV2tY+Pjcetd92LaRZdg7icf4a1XZ6NPvwFYtuFUY84n7r8Ha1b9gbsfegTDR47G99/OF9c0ZNgI/LhspUf7P/vogziwLxWrli3FgCFDRNsZjrkLfxL/njdmhOhEfecDj2D6Nddi4fx54vwXXj4dcz78VGxjyspCv46JeO7VN/D+m//Fdbfcho1/rcX8n3/zeN5NKxYjKCRUkBbY8fn4wVSUFBWix6ChiKgle/gKZicPpCLtyEHBJozv0BmBQcHIOH4YedlZCAwJRb8RYxxeX8r6P1FckA8//zYwJLZDdFwCjqSmoDg/T7Am87KzEREbJ+aVefwocrMyxHw4L2lsWrYIbYKCEZfUHsEhOhw7sBdFeTlI7NQVSd16is3Iujy8ewfC9BFI6tpTgKPxxDH0Sh4hgJEvBhuX/YbgMB3ISAyPjhF/6zVkuPBWt/+5QryUGBLaIiYhCUUFucg4dhjsWN1jIG1kv08KmDXp0dIqdq4DZlHhsFLbiV4Y7KUYkjfmrjlno8CMnhklrdR2z0yAWZkWOaVagGFGOwHErgDCnFmx2QRLE8FMCjMWFBTUDTPCRjEr+Kmap9P0uR7AbMtUAwZH+eOeTQWYs88eYpOPj4brcXO3YMw9XIrr/rKDHcki5dckwFxuheHblgez8y64GMsW/yr6k3kiNUhgpgsPx/7MHKdrcgWzT99/BwSM1PRs6D3kL+QHYBfoMQP6oHuv3pj7/c+OjzyFGesDs0V/rsPAIaceps899hA+mPMGjueXOEKibC4aGydk1RzjygvOw6rlyxyA7Omb6ynMuGblCkyfNhnLN5BM08+x++cfvicYo9sOHRcvCRKYMeR6MDsPgYHew5v0gAKDQ5ymtH7J/+DXxh9Dxp0r/u4LmFVXVWLziiUICA7FwLPGOR2PdP9DKdvRvkdvJHToLD6TwKxb/0GIird7wHxQbFz6G6zWGsS264BOvU9d686/VqG0uAjDJ00ToVsO/h4ko+HzAbNp2W+COj9wzASxze6Na1FSWIhhk+wvLa5DAjN6f/1Gni1ATRr0+ui5uv6dn2/4/X9iHpIHp4CZp1V95vzdE5hpbPaiaWmNNsUzE2FGEkASItFOZw8zltaCGYGMP4WlzJlp7Tmz6vmzbBoJzIzZKM4hmJVB7RcKW1kxFptysSd5Gjui1SGAMOwgSVmR/EEJKxJA6gMzhi4oNOzfTHJWnsCs6Mp4hPqrYfjWCHO5PeQhH2QtPjtAh+25lRj0q71JKHNvpdckIKO0BpOX28kpmaVWFFZa4Yb4WO/Ka4xnNvXCS7Dolx/x3Cuv48bb7nCbq5DA7I0PPsH0a69zmoMrmP3v+4W45dor8fHXC3DutAvqzZUxX8RtN/y1But2pYrwnTQaA2ZpReVO5zt6+BBG9u0hQKZ3v1OMTentjW/2XDtkZD7/+MPILKmql23nCcw6RuuEXNrB7Fwn25w4dgyj+vXEB3O/xgWXXeEAs7sffhSPPP28z08RKbFNen5lRTl2rftT5AJGTr5AHMMXMDu6NwXGE0ft+7gUXEsgQ6DoO2KMOKYEZskTznPKh+3dvF54OXLQ4vYnDqQi/chBDDxrvPDypCGfe1VFJfZt3whrdQ0Gj7OXVezbtgl52Ub0HDwc4dGGOvaXwIze6YCzxjsdlx5baLgevYeOqmPL9MMHcOLgPgweOwltAgMVz8zn1dZ6N3QfZmT6SCXYjJ7ATGrOydw4f4KDgwURpC4BxICQIhNi923AuaTmy8CsptYzo3dWWKZFbinBLJD9zGbZVLlG2LJMsKYZUZDPMGMFNH7BQFkRFpsKBJvRqguBMTMLTJRPmzYNOTk5IoYugZmrNiMZjW5zZrVg1lzajO7ATM1ah5mJYPjW70v37EPS9T8fFYGjxdXoVMuCDNaqYLk6oc4KyiqrwZ0bC/DTyTK4kB89rrbGgNnyDVvw+qwXsOR/v2DeT79i3MRz6zxQJDDbuOcQkjo616S5ghknRy+FYMT6tceff0kck400XQdp7HfcOBM/L18lOkLLR2PATAp1SsdJP3kCQ7p3cgKz3Jwc/LzwG3z56Uc4eviwXaHDBlRWVjQazNqGBaC62p5/czeY67vt3gccYPbldz/jnNrwaX2PDgIBQ318MBfm5QiyCM8h1EVUqgaBWcqGNSJE6KnubMeaP0S4jg9/OZjRs5GXZ+zfvgUF5iwMm+TM5sw4egjH9+8VgEPg4bAU5CPtyAEU5uaIfJaYu80mcpMSmJUWF2Pv5nUCpAmmSV17QBcVDbXaztqUwIx5ve4Dkx3mYqiV3mCH7r0R39HuTcqHtF/nPgNEbZ7imbVekPJ1Zp6o+ew0XZ9nRjCLiYkRAEYgI6B5AjPmzKJT12NyvJ0AUlFRiBJrOQhm9MoC9AYUlKtRWKqBmmBW8+VLNnVeFmzZJljTs1CYb0KRpfyMBjPS9suuSagXzCYmBGDpOVFOYEbPbMHZkcipsHtybdQqJEf5o32IFlo18O4+C+7aXOBT0XVjwIx1Zp26dMNFE8ciZcd2/G/lWgxKPhWq45waCmbc5+eFC/DVZx9h2+ZN8Pfzw8qtu5DYtp1j3Z44dhRjh/THHfc/iPsefbLOej4dYGYpLsaEYYNEuIz5u8kXXChIIiuX/Y7br7+m0WCWGBYAfUQEZsy83u33kmA+bOToBoMZw3/MJ1GxIjzK4Ph384rFqGmgZ7Zz7UqUFBd5BDMCA0ORzQVmRfl52LNxLQJDQqA3xAkPKkwfKYCL5BMJzGgwgjQ9O4YMmTMLCA5Bv5Fj7ASQ2pyZK5gR5Ok9durdH7Ht7LlT+aiurgJzdp37DkBMogJmvgJGa96uDjU/MgJWNmA+HWBGNqPOrs1YUlNWD5h9NcumzvPimSVPg00XiswMY5M8M3FzVEwPMmfWPKr57jwzKfdVn2d2XtsALBrvDGaeFs91XYLxwbBwkVMbvcSMv7IrvK6zxoIZi6YL8/Nx3tkjUJCfL6j5Hbt0PQU8tQQQXz0z+UQP7kvF2OQBgpyx7cAx8RHDwxedM1Z4Rf/740+39UenA8x+/HY+br/hWqzaslPk6KTxybtv48kH7200mLWPCBHXcjSnqN57JOXMfPXM6C2RrTdkvLO3vGHprw0OMx7cuQ3mzDQRHnSl9tPT27Jiichv9Rk+WlyDFGZsrGdGcKT3NOLc8x05NB532+rlArzkYCY3WsbRwzh+YC8iY+PQfUCyRzBjyHXT8iWi9k5OOpGOlXXyOI7s2YlBZ5+DgKBgxTPz+vRo/RvUJ2fVnJ6ZYd8G4ZlRaLiyohCWGnpmGg+emQuY5ednw1JS6eSZ7Uk+X4QZmwvMBAGkCdR8+a12B2YMMNVclyg8KP8v0916Uvf0DMEbyeHYkVuFgb+6rymTn+eLUXrM7ByMzw+X4oZawkh9S64pYMbjHj6wH+ePHyMKCemhRRkM4nQN8czKSktFjZo85DY+eQCyjEbsTcsSXtHLzz6FuR9/gBUbtzvo9a7XtX7Nalw6+RycLCxzyoPVRwDxFmaUyClbDxxFQq2XyI4MYwb2wbEjh72CWX5uLnq2jcF7X3yFiy6f4Zjyc489jA/fflOAZNfupyjzvFZqV4br9WLbhoLZ1lVLhXfSf/Q4hz1FeG3danG8huTMpP2oTchwnfz+mI3pOLhjq5OX01QwI2iRfThi8gWOc1WUlmLr6mVoExDoADNRxiBTmaHN7CzIIAwYPc4jmPH6dzN0WpAvtpPn6RjSpO0oyJw8YbKwlRJmbP1g5W2GrmAWEUFtRjsj/HSAmRRm9ApmqtxMINsscmauYLbEzJxZ08GMX1jxpa31zJpSZ+YNzPi58Yp4xAaqMWqJCeuy6ypXvJkcjrsJaKkW3Le5wNu9w8zOQfhiVAR251eh7y/ewa+pYMYJrfh9MW6cfil69euHBb8tRWhoWIPA7JXnn0FleQXOu+BCREUbsG3zRtx2/TW47Mqr8dYnX2Ddn6sESDGU6U5F4/b7HhR1RhQv7pFgEHT8m26/EyzqTh4+sl5qvjcw27ppg/AIx02chIeeek60FmLZgNlkEvPyRgDhg7Z3u1iRC3z1nQ9w4tgRTLnwEuEl9W4XJwqmn3rpFQwffRZYuL3i90XYvnmz0JFsDJixjis32yio7AyzsW7r5KF9tTViDQMznl8iW5BqTw1H/4AA5JuykX7kkMhX0SuTQK6pYHZo1zYh7Mu5R8UniLkz92etsef9JM+MhBLS8sMiosTfeb3G40fQuc9AGBLb1gtmBOg9m/4SXnFip24I1UeI+jd6ZZaCPHQfOFR4bgqYeX3UnBEb1PXMIgSYSar5vAh31PwG5cwsZhhccmZewOwlOwEk2wRberadACJyZkFAWTEcYBYWjMxaAsjUqVMdzTld2YzumnM6yVmRAKLSwA+aRhdN+wJmP42NxIVJgUKD8f4thXUWyNKJUZgYHyAksHxR9bipazA+HqHH1pxKDPnNzn6sbzQEzI4dPizyZAt++x3dejoL13787lugoO/k8y/Ei6/PgTE9HVPOHolFq9chod2pvBfnMvuZJwXA7DyaJqb264/f45mHHxAsUzIrWBt1+VXXCCII78n4YYNQkOdZa3LL/iMO9tyDd9yKxb/8LPa79qb/4NFnXwBJIzz+4jXrEZ9op4yTcMI6NWkOko0opjx59HCna/z0vXcw55VZAnhIkb/yuhvRu/8APHn/Pdhx5KRX7cDv5s/DC48/Iggj9EB3HD4pTpeZno4Hbr8Fu3ZsqyU7qIWaygOPP4VpF18qtmHRNHN2b338Oc4ab6em1zcqy8tF0XFJcaEgqbD4vEPPPoJoQXq8RM0nUOzbuhGd+w6EPtruTfN3/p0hSvlIO7RfPOzpEYkO7BoNIgxxQrxYLjfFQmlS5kmhl3tOh3fvFF4Ow3fykXXiGNIOH0DvYaNEKQEfKiy8puckKZew0DvHmC7qw0in52BJAKW6pJY5PFd8h06iDo7gRsLX9tXLBSiRzOE6LIX5OJa6GyXFxeI8JMZQUSWpey+hkC8N5vAObN+M9j16Ibq21MCb/ZXPW5cFPLWAYXNOquZzuAOzxMREREdHO5iMHgkg0QaEUjV/37raMGOYIICQmi+xGQNF0bQa+RIBhGxGW24mbFnZUKWbUZBvRpGlVAZmhYLNWB0ahCxjttvmnMy7kM3Ih6YrmGVkZDgUB+yeGf8jmKlPK5ixIJqF0fsLq9Hzpyw+fxyDrEV6bsyBRX2TIXQb6xu8NT+Nj8IFbQMEMBIgvY2GgJm3YzXlcybfyRrkwoqIjPIqe1XfufLz8gTwUAmkuXp4lZaUoKioUCiDBLvUcPly3aWlJSgqLERkVLSg98pHYUG+yAn6+/lDHxnZLHMusxSLhz1ZglINly/z9LQNc1allmLxvQgIDPYqJt2Uc9FTYtiPAOdOV5LHpkIIgZuDebvG3Ofy0lIwj0YwZI5MGf88C3gigEhg5ipnRQvwe9O2bVvRSVrqMk0mo1s2Y7Sdmu/kmVUVoazKLmcVFGFAUHgUisrVyC3T1FLzv55lg6DmZwPpJhTm5wgwU7MIrZx1ZnZqfk1YsKDme+o0LdWZSWAmUfP/LjDzV6tw4tI4xASq8cDWAry9z4IqKxCkVeGjEXpc1TEIr+wpxsNbT3ltt3QLxipjBY5ZqsW2HAS+azoF451h4SivsaH7j1lIL61bt+a6XFsLmP3zvkbKFSkWUCzwd1ugTpiROTOVvZ+Za6dpevQNBjNDDEIKTYgRnaYj7NR8d2BWpkZuuRzMcjJFmBFpJuTns2i63AFmDDOmDPYOZp7qzNyCmU0NLdSNFhqW30hPRdPcZqTBHysmRYPAxvBgQZUV8YEa9Nb7idzXsEUmpzYwn4/U4+rOwdiZW4m82t5oScFadNVpUVZtw/V/5WHh8TKf1pECZj6ZSdlIsYBigTPQAp7AzF0LGAnM+K/kmbHGTJK0cuuZGWIQWuuZSWBWXlkkmnPKPbPCMhVyy7RQszlnzTx6ZiSAmGBLy0Z+rgklZRUN9swaBGbNGGYcHdsGHw8Px8mSGkxc5izvxDUyNNoflK7qGKaFnwrIr7Ti94xy3LGxACUush6T4gMEwzEhWC1CkGRDsuHn7rwq3LGpAIeKfFPM53kVMDsDv6HKlBULKBbwyQLeqPnuwoxNBzOp07QWwRExokGnE5hZZWFGCcwspXICiPecGYFMDmYUG2b+jAogpzvM6IvlqQhiCNBAo4IQEa4vR8b8GBX36c0x0ljsZXtP51fAzJc7o2yjWECxwJlogcbkzE4fmElhRspZiaLpbFjTslGQZ2/OqdaGASJnlo/dQ6bAFhYGo9EuZ+WOzejqmRHM2JyzLpjZoLLZhYaz85xZgWlpaZi5W4tVJu85qda+ABQwa+13SJmfYgHFAo21QN06M/Yz00BltQqyndwzk1TzCWZyNiPDjJ7YjJGGGARZzIjfvR6T4iPQLjzESc5KNOcMN6CwXI2cMo0UZnzJpq6l5gswyzejuLgIaj99LZjlIWXIZCA0HMasU2BGoKIGHkFMoudLHaYpGFs/mNn7mZnyG99purE3oaX2U8CspSytnEexgGKBlraAK5jpI3SwkQlBMHNpzikHM3mdWX1gFmWIQRuLCW13b8REquaHB6OyogDF1nJYVVoEh0chRB8j2Iw5EgGkZp4CZqdjIShgdjqsqhxTsYBigdZggdMNZpHRMWhTYkK7WjBLEmBWiGJrGWoUMGvZJaCAWcvaWzmbYgHFAi1ngdMNZu48s6qKAhTVlMOq1tZ2mo5BYZnkmQWQzah4ZqdjCShgdjqsqhxTsYBigdZgAV/BTGrOyTkzZ9aQMGNAiRmJKRvsYUZdkAgzFlnLYVP7iU7TSpixhVaCAmYtZGjlNIoFFAu0uAU8gRk7TZMCIhFAXDtN+wxmtWFGec6sqqIQRTWlsHoEs/mzbGpTJpCVjapME4pyzSi2WKDShkFVYcFicx5SBp8HVWg4MrPsLWDIZpQIIPyd6h/8IQGEP6Tm83dPbEZmCLU2DcwFznVhCpuxxdekckLFAooFFAs02AJu68xsGmhsVlTb7PJJcm1GiQTiDswCAgKEzB47hKxevRqRkZFgmDG4yIzYvetwLlvA6ENRLlrAlIkwI5tzBukNKKzQIE8qmq6eP8umIZgZs1FpNKE4xwxLaQlU2lCoykuwKCcXKYOcwYydpnNzcwWbkWBG5qJEzZeDGbfJzMx00WYkNV8FjQJmDV5Ayg6KBRQLKBZoDRZwq5pPZSebFVUuYMbwouSpSWBGSr7UadoTmAmhYQFmEWinD0MZO03LwSzcgPxKDQrqA7PSslJAGwoQzMw5pwXMFGq+5yVpzMiA1k8rBH09DbZlsRTorTPQAAAgAElEQVQVIzEpyae1TWX2goICWIqKoFKrEKbTQacL90kst7ysTJRrlFpK0CYwQAgCUxi4OUdmRjoy0+xq/4OGDvMocMs+ZCeP2xuLDh423Ocp8KXLUlwE9nirrqpGIL9MIcEIDgkRvba8Db5ZFlMMoMSCyopKsT8V4XXh4d52bdDnfEE8kLoXvfr287gfHwwp27eh36DBDTq2fGNqrFZWlNvFgAMC6z2O/f4Xo9Riqb3/wQgN0zX63O525MvwkUMH0KuP5+vmnA/t34eeffr6dO4SCjh7GOwg4d+mjcfP5d8XjVaDoOAQca/ZEkkZgDs5qxrWD8PWysCsvAzQhAjP7LfmBjOW1LGFBrRKmNHlW8FWJiuX/o5H77kTDz/zHKZfc12d7w3fcvggu+mqK3DlzOtx/+NPef1uHTt6BLOeehzLFy9COe8tgMioKFx65TV44PEnERLqHph4rv99vxCff/QBtmxY5zhP+46dsGHPAa/n9WUDqt7/8t0CvPDEo8jLzRW7ZBRX1FF157xXLF6Epx95QLR44XDtmebpfKuWL8PH787B5vXrRG8zaXTv2RsXXT4dt9x1jwAmT4Pg+fZ/X8aKJYuRZcx0bBYXn4D1u/eL9jNNHjab6OX27KMPYs2qP5ByLMPtIdl9fPYzT+Drzz9FWpFd3b4x48UnHsWKpUsw4qwxePG1OW4PUVNjxW8/fofPPnwfm9f/5dgmqUNHbNx7sDGnrbMPgTntxAmwxVB2ViZWb01xu01WZiYev+8uHD50EGu27/Z6br4UnDPcM9jPmHk9/nPH3W6Pc/TwIbz09ONY+fsSkS7h4Mvb6x98gqkXXuz13P+GDVoXmNUqgLgLM5aUlYowI8otWGRu3jCjrRbM2GlayZnZlz3ffPek7MIrzz+NtSv/EH9748NPnMCMhelHDx3Cy88+iaWLfhXbsD+XL2DWOTpcvIVeMv1K8TbPN+xP3n8bh/bvx1njJmD+L4vqvHHSEyGofvXpR4hPTMR/7rwHsXFxMGWb8MO3X2PJmg2N/s7yAcZO0SuXL8XHb89Bys7tTseSgxm327BuDd5/83Vs3eh8Tl/BjL3N+PD3NEaNHYcFv/4uGku6juVLFuHum68H29+4G4dNBbXeXePMQVvkmE1Y8OVccU+yjUbRe00OZtyGnvjP3y3EO6+9gsz0NNH/rbFglp+Xi56Jdq+fTVnnfvdTncnz/j/5wL34/MP3EJeQiFt4/+PjBeDy/i/+c33jLrh2L74oscfdx++8hflzP4OluBjdevZ0AjNetyk7C3M//hBffPieuAdduvfwCcz4fWmvDxYKE526dft/9q4DPIqqa79bQvqW9N7oPfTeewdFQVFR7IpiBUUsiAIKYsGCymejWbAB0qUHCKTQQi8hbXfTN73t7vecu5nN1mSTbMDo3P/Jj18y5c6ZO/POOec977GY64z7ZuPhJ+da/D4u9jjuHj+K9ZObetcM9Oo3gLU9ijmwnwH/rIceadR1/1t2tgVmFGasqm64xeXMmj7MWAuYsZyZyBMoL8Z2R+fMGJgJIBaIkJXHE0BKS0swdcRQ9kKn0N+AIcOwY8sfFmB2x5jhiI05wryAR556Bp+sWG43mM2cPA4frVmLgKBgw7NUXlaGqaOG4lR8HNb/vhUjxuhb2nODXiCvPjcXk++cjo+//hbOzjWeC9dstaEPZk52Fob17MpejNYGB2aVFRXo3b4llAqF1e3sB7MnsPuvrejRpw969unH7Bhz6AColxo39h6PtwjtXTx/DhMGDwB5jzQkEin6DhyEHn37Me848eQJHEo81ygw+2r1R/jovWUMrChsevLYUQswIyCmDx0KsZJXnHozmYVhGwpmc2ZOx57t21jO2xaY0TnnP/Mkxk+ZxrqSk7I5N6gHW2N7ub3+0nPY+P23qCgvx5S7ZuDXTRsswOy1F+Zh86b1DOh69O6Lk8eP2g1m5FFFeXuy+711/2G7lip5/+0Cfdlz+NvufWjVxhQE6aXMhxn1prydYKYTOcFD5gs3mS/yyoXI43JmlZuW6cTVBJByjgBSXAxhNQFkO3lmPcdD6ymFslrOypgAQl9A5s05jYWG09LS2INHP4TUQqEAOup7IxAjJ4eXs6IHtU+H1hg1fgJeePV1HI85hHmPzrEAs55tIlku6eXX34JIKEL/Lu3sBjMKX7ZoYZkfOHJwP+4aNwozH3gQH65Za3jgCUS6RAZDJBKzjs/mTS/tejPUspFKqUB0lL4zNXlDxGSinAk3ODCjF124XN/ckbZz9/BEYUFN/zl7wSz+xHG0atPOJL91eP8+3D1htOGcFHJa/P4Hhv9NL/rhvaJx5dJF9rtWbdvih81/IrJlK8M2tO6dnZ2tenT22mjBs0/hyIF9eHPZCgwbPRZhUlcLMFv6xkL8/tOPWPDm25h0511o7S8HAUpDwOz6lcsYGN2RXesbL79gFczo/neNCmW51cQrN2vNLdl7nebbzZoyATk52ey6+/QfgGBPZwswmzx8EPPG3n5/FXr3H4BWfjK7wYyeK7LT9Hvvw+q139k1zRmTxuLI/n3Yf/IU2rTvYNc+/9WNLLUZ5ajSClhnEo1Oa6HNaMxm9PPzM5A/iARiTADZv38/a97p4x/AWsD4VBNAwqWeKK8oQHFVKaqEInh6+cG9Wpsxp6y6BYwBzDJUKFdmoigrC4UlNWC2IysHp62AWXZ2NiuCswfMuPANgZmI1OgFAggFYuTyYMa6r1IexMvbmz0XP2/4wSqYUbdo2oY+Cm5cvWoVzCjnRF7d8DFjQfmcusbF80nMQ5p610x88f16w+bfrPmc5Sd+3fU3+g8aUtdh6v138jD6d26HkLAwLH5vJdZ+/in27txuFczaBfsiJDQMry1ZipPHj+GzVSsM2xmDGa2tyxfOM5JHaEQk/PwDap+XTocoHynIM6bxzEsLsPDtdw37nIo7iXGD9QQT+hrffewkOnSyj3hQH4NkZaogk3sZPhgC3cQWYEaeLOU1CThphMncLMCMrv/4kcPMwyNvy5oHQc9rp9AA+AcF4Ydf/0Sf9q2sgtm6tV9h/rNPYdOW7Rg6sgbw63NddW1LXjmtZ26edN3mYcb01FQW2qRtKBQf6e1pAWb0/Ozc+ifkXl7oO3CwgThEXcbbBfliwRuL8dwrr9U1HfYcBnu0QHhkJI4nXalz+//6BtbAjAggYmrOaQXMuJAjsRkJzLheZrWDWRZ8ko4wNmOETMKo+eZgptdmrAYzljPLygAyVKhQZqLwFoAZqSpDIEZeLh9mNH8obIGZ8Xa2wOy5xx7GT+u/x9CRo7Bpy446n7f9e3fj3snjMffF+QwsuDF5xGAW7rqoyGaMR0cPrUaDvLxc9hKnF9Xsu6axMCA3OM+MHgB6kcu99C+9ZW8uYuFVbhiD2aqlS7Dy3bfZFyEl688mZ9RK6jgecxjTRg0zHOvwqXPMe+MGERLWf6P3Vin0u3nHHpCHW5Cfz8gpNHdrObbG2soamJkf0xqYpaelone7luyl/Pue/eg7YJDFVF544lH8uO47XMrIRl5+nk0wmz52JAvDnk9TMdvfimENzIzPawvM6D7eMXo42/RiRhYk1es1JysLncIDseyj1XjwsSfrvIQjB/bjrvGj8NWGHzFp2vQ6t/+vb2CNmk+eGdWZGRdNcyBWbzDzC4BHQSZ8z8dgXLA3yDPjwIyac5ICCHlmJkLD1gggTeqZCfR9woQiJ94zs/JENAbMKM+1YslbeOSpuXV+jdJL786xIxB7NAYH4k6hTbuasEqXiCCo1Wpcy1KzENhiYhCmZ7Cv5DeWvoehI0YxSrejhi0wMz9+bWBGL/LUlJuGXbbuO2xC3ScWYm52NvPctm/5A9988RmI6k2D8jGUVyGvlwY9eKESFxZ5oPHk8y8iqmUrLHntVVCukcJvnp6e+OHXLYhuBD3emv0aCmb0sh/euxvLQW0/dAx+Aaae6dHDhzB97Ags+3A1Zj/2BFJuJtsEMwoB08fG9ewC0Ev+7VdfQlpqGvwCAvHmsvcwbORoh95/skNDwYzILCP69GBe68GEsyxkzYAt6RyG9YrGE/OeR1Sr1izX3LJ1G0S1agOZXG5h+sfvn4ktv25mTNqbN66zD6O9O3ew485+7HE8+OiT8Pb1ddSSb/bHuWVgdoHAzAcRUk+UllFD5VLWado+MMvKRGFpiSFn5vAwI+XOyDHjwczqgm4MmHEvYu6lbOuJ0emA33/agKfnzMaYiZPx3c+/GTalXBG9yClnIJfLcfL4cUS0bMk8o7SbN1lYjl7g2w7EOCwZ7ggwI6Aj+rzeM5PikiLbpFbtzfkv4qtPTSnoFJp6+fXFePCxJ0y2pVqylr41Hinly65esl6KcOR0Elq2tmTLNfRt1VAw4+49/Wt+/9V5eejWOpzVLcae14fQbIEZd/9bt2sHf/8AHD182OL+d+rSFTtjTjjs/jcGzGxd99HDB3DnmJEWt4GIK4uXr8ScJ582mX/7YD8Wov1z70FGjCKyFNWVUXg/S6VkIHkg/oxJzrSh9/jfsJ+tMGNTeWYUZiQwK9GUoUpUrQAi9bXimamq5awUmShoajAjAggEEAj5nJm1Rd1YMKvrQaEQ34bvv8H8uU+iQ+fO2HM0zqSmKzszE50jgthh6OVHNT0yLy/2v6nwmGp3KDc1b/6reOWtJXWdzq6/OwLM6ETked24fpV5WubjzQUvMhq48cuP/tvDwxPrftuCPgMGGkCAcpjtg02/wunlFt2jB3KyspEQdwJUVEuDKNypan0tkiNGY8DM2vnJ+xzQuR0yM1W4osoz5OZsgRkXnqNj+fj54cDJU/D29WOHrqqqxKh+vZjX8/TzL2HRuzUh38Zee0M9M1vnJQ+awsBO1Z5abm4O1nz0AaP5F6jVeHPZ+3hi3guG3dsGerPf0z7vr/7chIJPH0lL31iEqFatcDD+DLvn//Vhqc0og5blzKwTQOodZmQEkJqcWaRcahFmdDMHM+365TrkEJhlQpeuRF6OCgVFJRC3kAIlhdiRk4dT3ccCUhnS0zNY6GX8+PHIy8tjYRpOm5HYaCRrVVRUxLQZ6b9pG2Iz0qCvRfq6p5epTigERXTyc/NM1gSvzWibAGJsKFs5s7oeMFJEeOKBWdi3eydGjZuA76zUFxmDGRVGExXceFDinsKQEVFROHbOMYWzjgKz2q7/ZOwxXL14kSmZUPE00fOpvosbv2zfjYFD9bkXczCj8NLxc5cMxeWLF87Hmo9WGfbNKK60qVhS1z0x/7sjwYxCyU88cC+2//k7dsWcMCk9sAfM6EOG6rqMB9X9dQj1R2h4OE5cuFbfy7O5vaPBzNaJyMMe0acbe29dUeUa7ikHZlSK8L9Nv1jsPm30cBw/cgg7Dh9DdI9eDrvu5nogC89MJoUWpI5So8toLDbMgRl1miYCCJV6WGvOybEZff0C4VKUheCzMRgdLEe4zBOVZWoUQN+c00PmA1cvf+SXiaAuEUModoWAgVl2BqDKhC5NibxcHswcscAaqprfVJ4ZqRpQDoE+KIjsYa1glK6bvk7pwaZB1G8qzjUeOp0WbQJ8WO4pOa/YwLBrjM1uBZiZz4/CpX3atwaxCbnBEUqo/qylb41cE6lFrPria8N2xoBPvzx65iIiW9VQ9htjC0eC2WerVuKdRa+wwvq7Z91vMi1SUZk2ehgGDRuBlZ+tYX8LDg1jBfVtuPuvLrXwQuilROuDpL2Sc4tqJdnUxw63CsxoTrPvmordf22DcW0hMR+JAUnEIfJIzYfeO3sN76/+Avc//Gh9Lu1fua1Fzkwmg1agBzMOxJoCzNQ6agFTB5jpqj2zfB7MHLL4/klgdjEpCWMG9IaPny+IGBEUoq/xsjXaBNDLSo30ogqrjL3B3Tsx9ZCLGdkO0Sa8HWBG1/7kg/fhj59/tAAzij5QjRLpONK47+FHsWL1F4btSBKLap64QbV4AYH60GxjhyPBrF+nNki+ft3uKV1Iy2Qh5XZBPlDn59u8/0N6dGGh5gsZWZDJLMkUdp/QaMNbCWavzHuahRv/OhiD7r36sFkQs5WYkUR6cnPX1zYaj03ff4sXnnwUb69YhUeffrYhl/iv2scamGkEIhC9zzFgFgCXomwLz4zAjECTVPM5zyyfPDMRNedct0wnyFFAp1SxMGN+biYKi0shcpKYhBl1UhljtPFhRvvW5D8FzCic0rW6ADrhSrJdBbAThw5A/IlYXEjPsmB+Ua4oTO7OQgSXFHotxcYOR4EZeZWlpcWQy70N18m0KHWw0E+kENz4wf1wOiHeAszoF6RQQfVvNDp06oydMbEgcVoaf/zyE56cPcvqfo21hSPBjGryiO1nbZCt1v3va0ZoGD9lKtvkxYVvMAFlIkBQGDYpRQkvHx+T3en5D5e5sRf+ZaV1ia+G2OBWgtkD06cyBZQD8afRtn1HNl3SLX1g+hSs+X4jptx1t8UlcExaKpwngYP/+rAaZhSIHQpmzoVZCDl3FKOD5AiXe6KqvAD52lJLMCsW6cOMdoOZRIqMDEWTg9mcs2LszdRTopvzuB1gRl9EpHxASvBcDRQx+IjJt+Xvg0xnzp7x5eqP8daCF5kA7UNPPGWSDzqTGI8xA/pg+Oix2PDHNnsOV+c2jgCzg/v24pGZ01nOdtT4iYyhSTag+b4yby5L6PcdMBAubm6g3OGPP3yHNR9/yL4iaYSGR+DEhauGuZI6+5CeXVlxMg0KyxJhgGjbTz10H5OWohHVujViTl+o8xrt3aAxYEa0fAIbAqS6Rm3UfK5o/q3lK/HYM/NM7n/S2TMY2ac7Bg0bjp//2l3Xaez+e2PAjMLCRMrgaPl0UvKqrdnh2pXLGNmnB3tG4i7fYOoT3KCiaS9vHyRcvWmiekPHGt6nOxRpqexvtM1/fdgCM+j0725j74xT/6B/7c+ZBcA+MBMiv7g6Z/aPArO0NCy90QJrrlU0+7VyO8CMEv1vLngJz7/yGu59cA6z4diBfZj3sfHP7azlia1BCvKkSUeD6NmkDHL18iWs+GwNxk2aQvxTJu30yL13o7y8DLuOxCKyVWuH3CdHgBlJgnGtYWhSXD6EA9/aJkovPZIwIjV4btDD+OwjD2Lzpg02d6X9DsSdRlhEpEPsQAdpKJiRB/rwzLsYvZy8h7pqomoDM7r/BFiXLpzHe598hglT72D3/9rVy3h45nQmX7fzSCyr23LUaCiYkdzVjIlj4R8QgG9++tUAQuOH9Mfjz8xD/8FDmfybVqcFiQjThx0JHH/+3XpMnHanyfSpG8HH7y/HlOl3M7Yj6ZHSx9Hbr77MahNfXfwOU4rhhxVtRofnzPRgRgSQMcFeCPeSoKpMbeGZ5ZUKawggejDLAMuZpSmRn5+JwiKjMGN2HhK7j2FsRoVCyVhAkydPNjTnJDkrYjLSArfGZiSGIqfNSF/KOq0GAqEIOgiRn2caAklLT8fFYgFGHdV/DTfncTvA7NlHH8IvG9YxJfyftu1k5hvasyvrj1XXoLqxHr31+QMaN2/cwD2TxyH5+jUWUqL6HOqF5h8QiFVffIXhZsLEdR2/tr87Asy40BGdh7QkE6+msBf6hXNnQYom5LGaD/qaDwgIxGffrUNvK14rFSKTrNPWXzcbWufQMWg9kx3W/LCRUfodORoKZumpKejdvhVTACGR3H4DB9c6rdrAjHZMSU7GvVPGg4hDpDxPqidE+iCZsA8+/xIjxzk21NZQMDt2+BAr/qePD+McLpf3I8ITrV8CaLqfJKH12pJlTI/UWj0mPUOURyUPl7w38vqocPru+2fjnZUfObS2zpHr5lYei6QF/F1N+7p5yX1Zh2kRyqEjUSudzqTTtDGbMSAggLEZScqKk7OiZ1YqlYLYjMR29CUFkHwV/M7HYEyQF8Krm3MWVZZC28IZbhJvSLz8UVAuhqpIB2ELdy7MeIvBTCCCTmAJZsrMbFSWl6L9ASGKNfrwT3MdDQUzeimdTkhAl27dEBJmvfEmMc4O/L0Xrdu2NaFOJ1+7ih/X/4BJd9xpaHJ4aN/fVl/k5nbtP3gwk2gyHvTw79y2BUcPHWAfMaTTOHLceIeHWeJjj0NVHbaj84+bPMXqi4ZIB1cv15QDcLke2ofqir776gvmTVLPqSHVmoL0EF27fIl5p/Q3agJKoaXWbduxwnDS8zMOT5nbhfZPjDuJuNhjSDpzmr3Mu3bviRFjxtoVzqvv+t3+5x9wdnG26GJgfJydW7dQIAdjJ00x/JpA7Of1PzDlDuqqUJc4NH14Htizm3k0JGBtbdD93/UX3f+D7IOVu//ePo5XwqDr9pR4MnaltUHgsmvbVnh4erCPNW5QDvfrzz6Bp1SKe2fPMaybtJSbOHr4INMxpXvu4+vLKPX08VGbbifd75iD+5mcW/KN62jfqTMGDB6KztHd6nsr/7Xbi4UC+DibtkvykvlAJwR0mjImVdhYMPMxyFmRNqM3wmUSlJerUVpVBo3YCc4eMki8AlBY6QRlIYGZ2+0DMy0EUOebJpCLK6qQq1Jge44YT5xq3nmzhoLZv/YJ4C+MtwBvgX+FBSROQriJTbuzy0gTUyCESKiFRluTM6OPLPOcmT2eGQdmPhdiaoSGy9QoqSgGxM5wlsoh9fJnYJZRoIHAyUAAMfXMCgpLIHaSQseKpnMNRdMOCzMKRLAGZnSnldl5qCwtwiepTlh1pQraZuqg8WD2r3hu+YvgLcBbwMgCIgHg62IaYqQ/k/SdTquDkGnv6kOMXGixIWDm7V8tNMxU872ZNiMJDZdWlkLo7AZniQyecj8UaVpAWaSFwMlAzbcEM3NqvkNzZgIhtBBaeGZkFIouqjIzoakox7F8EZ5P0kFRToZpXmuKB7Pmdb/42fIW4C1QuwXIF/NxEYEAzXwQmAl0OlQRoJFkYSPBjPqZuasz4Xf+CMYGeiNCLkEFaTNWVUDg7A4XqQxy/2BUCF2RXqABxLWAmdhJUu2Z1chZcZ4ZNefMzc1lSdUGEUBqATM9oOmQlUseWgnKNYCyAtifJ0ZpM4o8RrnpMMarCmK5HwQixynM8w8cbwHeArwFbrUFqA+ldwshhFaAjOYikXhCLBKzEKNA0HjPzJd5Zlnwre5nFinV58yIXiJ0dYer3Bu+weEoE7riikKNKohIzmqZTsfYjCogLRN5uVkopk7TThJoKcyYnYtT3cZCQHVmSiUDsAkTJjDdRfpvYjFygFYbm5EzPhlDJxRBoBMg3yxnZn6DSio1KChQQ1NeZkD6W30TG3s+J5kvBA5sl9LY+fD78xbgLcBbwB4LCHRg4OUuFsLVLEdmvr+Xl5wBGTVd1ukqrXpmrOA+PBze3t4GXUZiMxKzkWMzHjhwAL6+vvDzC2LajO0TDqN3uARhchk0VeWoqiqHq4c3hN5+kAYHQuwiw6X0XORXaq2DGdVWiFpIbzuY2WNwfhveArwFeAvwFri9FpB7+UCrqYKQvDJYDzPWD8wC4Vacg06JMegV5okQmRQaTTkqNRWQyfzh4h+MFv6+EHjIc65m5N1RBCc7wIwIING3xzO7vbeHPztvAd4CvAV4C9hjAZncGzpNJUTQQCt0arRn5usbAM+SbHQ9HYueIR4IkniiSlvBwEwuD4BnSAQEAb6AzFcheHAhE0a1GmbkPDNdKYUZ85DYbQwEnrc+zEi1NBpNBSt2rKrSoqoZ1p5JJSKILck/9qwPfhveArwFeAvcRguIAEEL/Q9sJMuqZ0eC08RjFNI7m/6/FQJIfTwzX19/eJZkIfpULHqFeCJAIkGlthxaaCGT+MItJASiID/AK0ghuP8V22BWWFjIwowoK2JgdqrbGMBThgyl4pblzDRVJcjPL0BpWSWgq4AQxRBA3xCxOQwdnKGBBAG+YjjVEW9uDtfDz5G3AG+B/6gFBGJA4AoIbcvhSSUeEFLJlVAAyrU1Gsz8CMwyEZ0Qi16hEgRIPVCpqWQ1azKZL9zDQyAMJjALVgjuWWALzDJRWKjPmdWA2ViAeWaWYEbKANyPLQIIcwEFAv0P1SDUQQApL8tDVnYRhLpCeOp+hnPFNoihgEDnuI6+Tb0sy8XDkSX+kAezpjY0f3zeArwFbo0FhARoNX3+jE8ql3hCIBJBIxBCoK1pA2NcNE2eWVhYGCN4EPGDZNJsE0AC4FmaiS4Jx9E7RIJAmQQVmgpoNVp4efvBLSwECPCGgDyze1/lwGy5EZtRidxcFYoKyiB09gDKCrGTaTOOg8DDCxnKdBPPjDpN0w+BmK1O06TNyIEZ6zSt1QDUaVontMpmrCjPR2ZWIZx0KfAumwOx1jHdjG/N3a45S7nTWGQ6fcWD2a02PH8+3gK8BZrOAkI3QCixOL5UJoFWIIATSAFEL3VlXjRNYBYaGgp/f38DkBGgGbMZOW1GP79AeBRnIvpUDHqFyBEokaFCWwadFpB7y+AWGgYEBELg56UQzFhUO5iJXDyhKy24tWCmq0KGQgmBNhcBpSMg0GY33U1p4iPzYNbEBuYPz1uAt8DtsYCYtDlNiQBSmZTaBkIs0IMZ11rJ3DNrLJhpNTrIvKRwDw+HIDAYAl9vhWCGgQBi3TMzAbNu4wBPORTKjCb1zAoLspCvLkNg5Z0QV568PTfKQWflwcxBhuQPw1uAt8A/ywJECBGZipLL5FImUSjSkQShyGo/M1ueGQl/k9i3sWq+P3lmJZnoeuooegXLECiVoVJbBgrsSQnMwsLsA7PiwnIWZjR4Zg4GM1LMp/8zL5pWKNKhqypEUAl1f23ebWD+qWB25sx5REaGwdPTo0kekMNHjuP69RTcN+vOZt0uo0qjwfmkS5DLZQgNZVEMuwd9jf70yxYEBfpjyOB+du/XkA3/+HMHa88zZdIYu3evqKhEixZOdm/PbXj58nWcOJmIe++ZZmj+Wu+DGO1ANs7OLkCVRguppxs8PV3tOlxllQZqdTE83F3g4qLv/m0+KgeK6QUAACAASURBVCqqkJKaiYAAOTzc7TuuXSfnNwIgBMR+JpaQy6XQQAChVsPae1lrzll/MMtCVwozMjCTo5K6TGug98yoo0hgEAS+8trDjLcLzNLTUiHXfQ+3kteb/ZKpD5ip1QX4c4u+/5j56NkzGh3aO64Jordfe2zbsg79+vZ0uI3z8tTo3G0YFr/5EuY8eI/VNi6NOenmX7chMNAPA/r3tnoYlSoLu3bvt/q37t27oFPHdnafPl9dgJat+7AX9+qPl9q9H2249+9DuO+Bufh7zy/o2KFtvfatz8ZXrt5Aj16j8esv/8OokbX3L+OOSwDSvuNA3DF1PN5bbv9zxroER3TDY4/cj7feeKk+07QJNkdjLyAvv5B99LSMCkTHdmF2HTc3rxCHYs4hunMUIsL9re5z4PAZJnw7aGBniEWm7UrsOgm/US0WEABiU7vL5Z6gbmYCMzDjwox0MHvBjHJqfr4B8GDU/Bj0NAEzCjPK4GbNM9Osr27OqciENl0Jda6+OafQyRM6jgDSjdiMMiissBmpz5W9BBDWnFOnZb3MrHlmRBYJ0MyFUzn1a2reoz5gduHiFXTobP1ltGrlYjw/7zGDMVLTMpgOmlTi2SADCZwCcWj/Hxg0sKYRZ4MOZGWnGfc8Djc3V3z95UqIrUh4VVZW4fSZJPTs0bXep8zIUCIsqic2rPscM+6abHX/g4eOY+iIaVb/tnzpa1jw8ly7z5ufr4bctx0emj0D36z9yO79CNA7RQ/FqhVvYcbdNf3G7D6AnRvSi6FthwGY9+yjeObph+3ci7qIa+AX1BH3z7oLH3+4xO79Hn9yPm6mpmHrHz/Aycq9pfkcOnwcw4YOsOuYl66k4dz5m+jXux285J4QCAVwttNbzMktBIFV964tERkRYHG+68lKnDufjLGjeqKFE6+LatcNqe9GYlO7y2QSpvwhoPe7jTozAjZiM1LzTY7JSP+ahxkZmFE/s2LjMKMcVZpSaFjOTAa38HAIA4MA45xZ5fp3daJsBQTKLJRnqFCSnQV1cREEYk+grBg7c/KQGD0akBCYWWozki4j6TPaYjOmpKSwkAS5nfQvFULrBCLWht28nxkDs6rZcKqw/nVdX3vfzu0bAma7d/yETh1Nv+QJuNzd3QyX4u3fHsdjtqN1q8gGXV5TgVmGQoUVKz/HksXz4eFhvR7l4cdeAIU5Tx637oXWdkGffv4tli7/GMlXT9oMkXFglpFyyuJQFFa1NS9r520omO3ddxhnTifh+eced7hnajzPpKRL+GH9z1j27iKmUl6fkZWVA3r51NXAkzsmhSWfe+ENrHz/DfaxYm3Me/51fP2/DSgpuG7XVA4cPovikjJMGNPLru2NN6oLzOISryIy3B/eXg374Kv3hP6LO5iBGYUZKWcm1On7mdGw1gKGtBl9fHwMXaY5MKNu3hKJhHWapn5nPqxoOhNdE4+iV5AMgTI5NJoyaKt0kHlL4RoRDoF/EODnoxDMqKbmm4NZcVYmCkqKeTBr5AJtCJglntyL6GjKF9oeBEaXLxz9x4GZPkZOVRe2X6zT734Ely5fw9lT9ftYIe8/JKIHZt0zDR9+8LZN43BgpqtUNPLuAQ0FM/r65GoqGz2JWg7AscXoXE09uPyH/mPU+nhwzjx8v+5n2Gv7/YfOoLSsAuNH1z/cXReY0XxvhV2a2u7/6ONbeGYEZmBgptXp16QjwSxIRp5ZDZi5EJsxIAgCEzDbsFQnyspgnllZhhIlWVk8mDlgFTkazN57/1Pk5eXjvZWf4ZGHZ8FbLgMxiF6Z/4xhtocOHcf6jZuhLiiCXCbBI4/ch57du5hcjTXPjBbdjz//iZ279qGsrAL+ft4sJBccHFirJS5evILvvv8JC+bPZUQJ4/H2kg/g5S3H3KfmICU1A59//g3+2LITObl5ePjBe9imc+c+jJA6zkHbxZ5MxOChU5GanAA/X2+HgNnVa8n4ZPVaqDKz4ebqgokTRuHOOyYYjm0MZh9/+A6WvvcJI7a4ujpjxl1TMG7scIt5ZGZmM+9RocxiIbPhwwfiwQdmmGz3xlvvY/Cgvixn+eprS1FQUIhv//cRFr2+HN4+XnjhucctjvvNt5tw+fI1LHl7AfOmYk8kYOOm36BUZbOPhy6d2mP+y3MhMsoNrfnyexQVl+CF554A3YuLl6/i+28+ZvsvfG0pRo8ayuZna1BYl+yz8NV5LKxtPF559R2EhARh7tNzcP3GTXz11Tps27EX5C0ueOlptukLLzwBP18fi8MXFZfhRrIKKWmZLOQZFaFfY21aBxnCjEpVLm6mZrG12KKFGCFBPggNITq4ftQGZjduqqBQ5IBIIm5uzogI84evj/VCXwc85v/dQ1jxzEhtkMuZORLMegfLGZuRgVk1NV8PZlRn5mvkmRmDWbqShRl5z6zxa9TRYNaj92ikpWUgMysH3t5eoP5C9EKJP7GbTXbxkpV4+50PMXzYQAwa1Be//rYNSUkXsfX3dRg3rubFaw5mmioN7rjrYfy1Yy/umTEVERGh+ObbHxnoJJ05iJZR4TaNse2vPZg09QFcvxKLyAjT5L2Pfwe0bBmO2KM7EBd/GhMmzQKRKshz8aoGvp3bf0S36E51GnvA4EmMsXfkwJ+1bmuvZ7bpx9/xyGMvolWrSEy/cyKbH13LM3MfxkfVnh8HZpMmjMKlK9fRq0dXREaGY81X3yM3Nx97dv7EbM2NhISz6DdoAvz9fPDIw/fh3LlL2PzbVjz80L0sh8gNT3krvPj8E/h67XoEBQWgpLQUSacP4u13PsDS5Z8gU5EEiRnTNKpNH3Tv1gWbf/oax2MTMHDIJHbuIYMH4MqVayzcOHH8KGz54wfDeQYOnYKsrGx0j+6CY7FxbF5/79kMVxcXiF1CsGTxAixa+JxNeyYkngVbc8kJFh81tIZ69YzGiWM7cPTYSUy78yEUFBazVAP3sRFzaCuzr/nIylaDiB8ajV4lQlwtXDpiSDQ8PFyQdP4mLl1Nh5trCwQF+UCpzEVRcSnatApBpw76tWgLzGKOnYcyM4/l4Ly8JEhJVTHA7N2jDYKDLIG1zoXHb2DbArcwzGgOZlQ07RwWysKMAn8ezJp8mTYEzOY8OBP+/qaU11cXPGNCo7cWZjx46BiGjrgDqz9ZirlPPsSujV4Uo8bejaNH45CbdREuLs7s9+ZgRl/fz7/0Jvbu+tmQvC8tK0PHzkNYfoRCgrZCNvaCGWfshoQZs7Nz4RvYETGHt6B/39rzKxyYJcbtsbi/0V31oJmerkCb9v1xz8xp+PKLFYbygffe/wyvLnoXJQU3mK04MCOm3c6/NmLkCD1BhwC5Tbv+LP9GIM7Z2sk1BAP698H+vZsNtPXvfvgJDz38HHvp08ufBoGZj7ccH6xYjDumjTfMMyUlHeEte2LF8jfw0otPGn5/PDYe/QZORFzsLvTo3gWJp86x9dCqZYRhG/LaX120FCnX49gHDg0Cs3NnL+DB2TPwwYq3DNdJRA1Hghk3CUeEGQnoDh9NQkS4H7p3bWWw7bGTF5GpyseEcb3hJBZZBbMLl1Jw/mIqenVvg7BQvRdHgLlnfyL7tyG5uSZ/STTnE1ghgJBnRjK0js6ZcWBGOTMigJiAGYUZZ1YXTVcyz0wBgUKFcoUKRdmZKCwphUhMCiB6oeHEbqOh85QyAgg9DOPHj0d+fr6h03RdBBDuZUj/suacAiqqAwrUeSa3879OAHF3c4PQjEZ85cJR+PvXhFisgdmQ4dOQk5OHc6cPmNgz9kQi+g4Yj2uXYxEVqfecjMGsvKICfgEd2Yua6N3GY/n7q1kYrDDvqk3ixK0AMwrL/bDuFyRfq7uIngMzKsA0H+XFN9mv5r+yBB98uAZZiiR4eZmGRsk2n3+6HE8+PtsAZiOGD2JAbzxGjL4L+/YfQWlhMgO+nzdvwaz7n0aO6rxJSI7IUTKftnh+3uNY+s6rBjDzcHdDesopk1ot8lg7dhnCgIrAjxuz7n+KnSvlRrxVwga9qM+du4DoniOxb+9mDBuiZxMSmMXEnGDX6eNTU+D6TwYzIoXk5BZg6sR+JiHT4uIy7Nwbjy6dItG6ZZBVMNu28wT76Bo/uheM04jpGTk4fvIihg/uCrm8aWormzMmNXjuVnJmxGIUMjkr0gKpX87MuGjawGZkRdMx6B1EYcbqnFk1mLkQNT8gsJoAUg1mVRuW6YTVYFahVKIwS4WC4lKISWi4pBDbs3KR2H0MdBIpFIoaNqM9YJabmwsCKOMvewqPkRQKJQt5MNMvJY6aTyzFLl3am6wvF2dnE/uZg1l5eQVcPMIRGOiPQQNM669KSstY+Gzf3l8xbEh/CzBLz1AiJLwbOndqj/bt9F/C3EhLV7IQUpYyCT7eptX+3DZNDWak+0nXtnzpIrz84lN1PnccmJ2K32uxbdcuemLN2An34MiRE5gwfoTFNj9v3oq775qMnzZ+aQAzynlRTst4PPvca1j92TfMi3N1dQF9TJCtqHbLfJCNpk4dhw0/fG4AMwLL963UeNH575n1BFKuxyM4OADEIgwI7oyl7y7EE489YDh0SkoaNv70OxLizyJfrcaNGymgHKA5mCXfSEHazUSTKf2TweyvnSdYrivQ33S9EWArVLloGRmI6C5RVsHs963H4NxCDG8vU93AisoqZGblo2e31ggPM4161Lmg+A1sW8AczKQS6EhdX1OFav5HrQQQYjF6enoyXUai5lMuVy6XMzYjCRH7BwTBo1hVDWZUNO3FqPlaLRhXgKj5VDRtQs0nMCNqPhSZqFQoUZClhLqoxABmO3LycKr7WAZmGRk1qvk8mNW+0hsSZmwIm5EIBFLvNvD2kqN1a+t0/VUfvI1+fXpYgNnlK9dZrVJUZDj8/KwTK3Zs2wiZzHoCvanBjEJsw0dNZx4PLfq6hj05s559xjBGpXkJBHfsAf16Y+WKN2tlM857YRE+Wf0/A5i1cAuFVqtDr57W6+eGDx2Id408M8qZWSs8zs3Ng39wZyxa+ALefP0F/PrbX5h57+O4eSOeqYnQeOvtlXh32Udo2TKSFUpHd+0Iqt978ukFFmBGObNLSTHNBsy2bD/O7GhLsSM4yBvt24ZaBbNf/4yBs7MTXJytK4K0bxvC583qeoDq83czMJNKJYBAzAggVGlGozY2Y0PBjNWZVYOZICjYCphlZTAwM/bMRE4SgIUZc1lzTh3VmSl4MLP3ft8qMKNQobskEmNHD2fKHnUN4zAjMdaCw7vh3SWvYOEr8+ra1dLr2L4Hk6Y8gCsXjqFVq5ocDm1ISiP0OyKAcKO+ObNWbfuyHNCBv3+za272gNnYiffi8qVruHb5eK307dqo+eZgRoBLMk9F+dfqnCdHALGlonHf7Lk4e+4CTsXtxYTJ97Gv1582rmHHJdByl0ZhwctP4+235hvmf+nSVbTrNMihYJaYeA7de49C6o14Qx6Oe0EJWwQZCCDcBTsiZ/bXLn0oua78ljUCCHlmAX4y9OtjGtmo84bwGzTMAuZgJvFknhljM1ZXizQJmFGdmZfeM7MEs43LdEJVBsuZVahUKKQ6s+Iaz4wPMzbsXjclmCWdOYQO7VsbJjZxyv1ISDiDS+djLDQXKVRnXBxrDGb0cgwK7cpA59D+P+FkppZgvq+5JY4fj0e/QRPxy49fM1YgNxQKFcKieqB7t84WYEYhVWJJ1jWopx55nBfOHUbbNi3r2pz93R4we+OtFVjy7ipGbKlN3qo+YLZz136MnzQLsUT0MFM3Ma87qwvMSNuSwpb7//4dY8fPxF9bNmD4MH0eLCU1HeFRPVm+jfPU6Pfffv8T5jzynEPBjELQoRHd8ctPX+POaTUlC1Rw7RfUySaYacoz7CritlZndvjoOWRmqTFuVA+4ubmY3HPj2jFrYLZ9dxwLy04e39fi/HQPaquRs2tx8RuZWsAKmHFyVowY0USeGVHzpbV7ZvowY4VSwXJmxmHGnTn5LGempZwZH2a0e0k3BMyIXWfMUqOTEaOwb3WIkP63k2soHntkFpYve53VnYWFBuPEyVOMrj1u7Agsf/c1Rq8nRiIpUWzY9Bu+/vIDw7zN2YzffLcJjzz2AuY98yiefeYRBAUGsBAb1TIplJl4/NH7bV4zhTiJgUf1aJt/WouI8FBcu56Mhx99AfEJZ9C9WycTMHt5wdv44svvmQJIcFAAY9gZq5sYn+iBh57B7t0HoEw/a7fN7QEzhVKFLt2GM1LN2jUr0blzB8Z2u3jpCj786Cts2vAFO199wEyvW9gdQoEAmzZ+ia6dOzACA4VxiYK/fNkiA92+LjCjHGhk616IioyAUpmJC+cOGT5GSkvLGBuSaty++fpDZruDB4/hmedfwzUrObPGhBnJBpRPJS3Hv3f9wkLYxLh85rnXQODNUfO5m0PEmhUffI5jh7ehU6d2TAW9NjFja2BGmosHj5xjAsLdo1vB08OVnb+oqBQkUdW3l15b0xqYXbuuwOlz1+HvJ0fH9uHsGGXlFchXF0OhzGUsR3440AJWcmYGbcYm9MwYmFVrMzKhYeN+ZhoigGQroFNmQpOmQH6OCurCUjg5ewKsn1kBEruNhVYqqRPMiouLQT8FBQVM4ooIIDdv3mQvLe7LioF2NaNRncezGWl51abNSLJVpPjBjcnTZmPrtt1o3641YxkS841su/Z/G0DMP/K2AgL9UFFeweqhHn1kFpa9+5pNMKusqsKbi1dg9af/Y14d0cYLi4pRWVHJBHanTR1X6xOwfsOvIEIEeXV+/r5Qqwvx+mvP45WF7zBgNg4znr9wBYOGTmFfyd7ecmxc9znz3swHXY/IOZj9feaMqXY/gfaAGR1s/8GjePzJl0Fh1vCwEFb7Rp7IwAG9sX3rhnqDGe1w8eJVzLzvCfZvZEQou0YCo+49umDr79+zJDeNusCMtqGas8VLVuGdt18BlWYYDwKNlau+YJ0PXF2IHCTEO0tewdQ7HnSoZ0bnpHU2+6FnIRSJEBTkj/z8AvZxs+iN5RZgRqLHg4dOYXVdvr7e2PL791brzLhrsaUAcvW6AucvprCOwq6uLdiHBpE4iBTSp5de6s1WndmZc8m4nqxgHxWkpk/7EeGlZVQQOrW3XS9p9wLjN6yxgLlnJiMFEGG1ar4+X8b90PPFhRw5OSsuZ0bPBdecUyaTYd++fax5JxFAPIsz0YWxGfWq+UQA0VXpIPWWwZUVTYcAfqSab9TPTJBDYKaCNlWBvFwCszI4ObsDpWrsyCpknaZ1EkmdOTNzMMvLy0NycjITnTWEWyg5KAAEIjHyc3kwo9VBFG56GVgb9IXbpnWU4U/05U75GaLiE1jQVzANWiz05Xzp8lWUlJQyoKMXdcuWESYhlnNJF9mLkMoAuEH3htp7kFdFoUVS86BtQkOC6pQFovMSk47UQOjF0a5daxYWvHjpKvsybxllmku7evUGCNRISWPggD6MDWg+vl/3Cx6c8yw05en1Cg8VF5fgRnKKXer4pLBPHxHkgYlEYlYc3qZNlEEgma6F/k7kF3OVEgqjUlE5dTMwDl/l5atZ25is7Bx2HLJfmzYtTa7x/IXLjB3q52e7iJc8XhZSDA+Fp5nOJd2rU6eTQIzGFs7OzPulInTyAqlwnfN0SZmDgMV47XDrJOn8Jfj7+TLQqWtcv36T5fDoPrduFYUOHdqA9qf7Zn5vk2+m4ty5i8yTHDqkH0hvz9Ygur1Wp2Pel/mgv2XnFrLSH7Kvjxfpk7oYbE0AR7qOBFjmQsIkkp6VpSYFWPY3ucyD7cvLW9V1p+v5dzMw85RSzkwIEQkN6wQmYEbPEg36NyIigrEVCcAoH8yBGUfNN4CZP7EZq6n5BgWQUqBKC4m3HC7hERAGBAPMM6vWZtSuX64T5GRAx1TzFcjLUaGgqAziFkZg1m0cdOSZ1UEAseWZWYAZoZlICHVevokF/6t1ZvVcRv/6zQNCumDyxNH4ak2Ncsa//qL5C+Qt0JwsYAZmEgIzCCCmOjOdaT+z+oAZUfNJVZ9R84v0YMaEhqvlrARaLSReRmBG/cy4omkCMzAwU0GXrqwGs3KIW7jVeGbdxkEr8YTSSDXfGjXfnjCjgL6ZyDkTi3gwa06L9xbOdd2GzSy86eFuXX3/Fk6FPxVvAd4C1ixgQwHESadDFRrumdUOZqUQaHV1gFl2BgszEpjl52ayMCMDs7IC7MiknJmjwUxI8up80TT/mPAW4C3AW6A5WsAGAYSp5jOHpebHHs+MQtOUM7MGZr2DZQiQyKDRlkFXpYWUhRn1OTPWadrEM7MCZlzObLsDwYzuGZOz0vFg1hzXLz9n3gK8BXgLMAtYKZqughhCLbXf0dQLzLjmnMZgFhAQDHemAHK0mgBCqvlEAKEwo0yfMws0AzPdhuU6HYUZyTNLVSEvh7QZiyAUSZlntitbjfjoUUwBRKkkFeoqTJgwAUTuoP8m8gKpZdtqzsmxGQ21HkT+0AkhFoiQo87hc2b8s8FbgLcAb4HmZgEzMPOSS1FJ9XwCAWvTQsOczUgeGrEZiQDi7u5u6DZt3mmacmYBlDMzbs5ZnTPTaCog9/KHa1gYEOQLgW+wQjDjZaauLdBuWKbTZWcAKgKzTOTnZqGguABCkQwoLcSunHzER49kCiAEZpzQcGPBzEkgQjYPZs1tCfPz5S3AW4C3gIVnJpNKQJxFirxZAzNyZuiHo+Z7eHg0CMy02krICMxCCcy8IfANsQQz8syQVjuYqVTUUM/SM6tNNd+aZwadEC14MOMfCd4CvAV4CzRPC1jUmcmZjJVAW8XEgI09M3KAzOvMGgNm5JmRaj4CzcFs/TJDmPGWgZlWiBZC3jNrnquYnzVvAd4C/3kLmNeZeUogEIogFGhYz7HbAmaa9Ut1qC6argvMuDCjcc6My5fZmzNjIpQ6AVwEYmTxYcb//DPBG4C3AG+BZmgBCzYj1ZmJUKXVQFh9ObUJDTfaM7MWZqwvmDWWAKIT6ACtEC5CHsya4RLmp8xbgLcAbwGLnJmclFxELVCuFUAEfViRBpcrc1SYsYYAEg4Ee0PgY5QzY/3MshSA0rSfGbWAEZQWY2dOngWbcdKkScjOzmZkkIqKCqbDWJtnxkn+MM09kRA6LdBCJEJ2Pi9n5ejngqR+aAGZK+A39jz0EUOD1Fxu1yDdSaFQwLQ+HTnIZnTc5ih5RHNnHdyrlcodaRfuWHQOGvTs8oO3gP5FEGBiCAm1gNEJ4SQAKpmklb7OjAbhBKfPSHJWPj4+jPxh3JzTvNM0sRmJmt8lQa8AEiSTQ6MtZ80/nXxkkAe3gi44AEIfiUIw43U9m1EPZqb9zEg1v6nATEhgptExMMtR83JW9Xk0qDHj0CEDmO6dtUGA88TTCxAcFIjFb75k96ELCosQGxuP/v16WVWxp0U5YPBk3HvPNMx9ao7dx3XkhunpCtx97+N4+82XMWL4IIcdOi09G5eupGFQ/05o0aIGqEn77+KlNISF+cHXW9+9+Or1DKjVJejaORJisWMBtSEXlJ9fhITT19ClUyR8qufYkOPUtg+9jw7FnIWHhyt6RJt2Iy8qLsOly2kICfaBv5/M0afmj/dPtsAtBLPeBm3GMtYvzdlXDmlQS2iD/CDykSoEM9+oBrONy3SizAwgIxMVKiXrZ6YuKm46MBMKDJ7Z7QazvAJAbtpl3WHLpz4tYEig9Z5ZT1o997xnH8XMu6ewv7l6RmDJ4gV46QXr2/6w7he8tWQljh7ehgB/X7uv5bMvvsXcZxfi+28+wQP332Wx38JFy0BdpUmh38XFtnis3Ses54YE0ndMnwOZXIZv137kMA+hrLwSe/YlIioiAB3bh5nMKi+/CPsOnmYv8IhwfZfnI8fPQ6XKw8SxvVlX49s56ANj+644BAbIWbuUphpnk5KRnKLC6BE94GwE9nS+3NxC7D98Bl07RaJVS/Y+4cd/xQJWiqa1WtJmJDmrGvUPMkdDPDOmzVjtmTEwk8lRVVkKnaYKLn5ekAW3hCbQF2JfArM3OTBbrhNlphuBmQoFxaUQij1NwozUz0xVXTRtb5iRWsCkpKQY1K7J1RTRF62W3FEhcgpyTW79rRIaLq8AVn4DxCQA279qmtVXHzDjWsAMHdIfrP240Zjz4ExMnjSmTjBLTk7FkBHTsGn9F8zDqs8gxfVlyz/GksWvICQk0GTX06eTWLPIq5eOw8fHqz6HtXtb6nHWqmUkRo0cbHWfdes346PVX+PA3l8tmo/afRIrGx45lsSU1Xv1aGMRYvyng1lc4hUUFpRiyKBO9eosUB97US+wg0fOYMiAzpDJPCx25cGsPtb8l23bxGBmHGY0eGZVpACigaufHNKQKGgC/SD2lZmDGYUZVahQKFGQpUJhiRUw85SAqzOrL5hxuQiWM6sGM7FAgNyCW5szq9IAOw4By74EYk8DHVoBZ7c2zSJrCJglntyL6OiONidUm2eWnZ0LVWYWOnbQ93xy1KCWKqUlZaz1R1MNahi69qtVePihe6yeglqOUCsWaujpyJGZrYaXzMNqyPCfDmaqLDVkUjc4t2g6D1FdWAJNlQZeck+rZufBzJGrsZkd65aGGav7mVWVQqDRwdVPBklwJDRBvhB6yxTCe97Se2aajct1QsqZZXBgpkRhSZmlZ9ZAMKOiaVMCiAg6rYB5ZrmFtw7MNm0DVn0HnLsMRIUB568CnVr/e8CsrKwc1FmYbO3v71dnTocacJaXldfpbVF34+zsHEAgYP25ahvkeWcoVEzSJjDQ325CRV1gVlysb/RKSWNq6lnbyFcXsLCGt1ft29ExCgpKoNFqWcjQzdU0fNoQMFMXlLBEt7XjWZsznYMqVYy9Hvrgo+PQkErcbNqQ+nZRvzInsRgeHpY94Wh/Im4UFpZQB0FIPN1shmcrKqpQVlYBT086X81MiXBDeTEaMqm7xVx4MGtmAOTI6TY1mAUGszBj5/gjBgJIS2Xy5wAAIABJREFUlaYMgkotnH1lkIZGQBfsB6E3CQ0bhRmFmRkQZKhQqVCiMFsFdUkFhE4u+k7TWWokUD8ziSeoKSG9KCZOnIicnBz24BKbsaSkxCqb0VqnaXpYdFQ0LRLcUgLI4PuAUxeAJ+8BXpwD+Pf/d4AZdf9duGgp/tyyExUVlazxKdVwzH/pKdYV2Lh5ZFhUDyxfuggpN9Pw8adrWYPGU/F7sWv3ATzy+AvY+dcmg2dHzTWpc3XM0ROoKK9kjwEB1Oaf15o0fOw3cAJrUjnr3jvx3AtvQKFUQQABaxr652/f1RoWnD3nWezbfwRpaQrWENTdXd+o8ea1ODZvup6XF7yNXzZvZU1DiU3Xv39vfPHZe/Cvbm6pysxGzz6j8cN3n7JjrV27njWFTL520uaje/lKGpJTMlFWXsHaERET0Ndbir699Y1OadQHzK5dz8CV6wo2X+549PLv2jmKgQg3TiZcQVa2Gr17tEHimWsoKSlnYCaVumNA3w7IVxch8fR1lJaWs12ogWm/3u0Y+YIb15OVuHotA5Tv47q3k+fUr3dbA8uT5nDhUgq7xqpKymAQC1WEsSN7MBsSyO36O4E1riTixoVLqey5Hj4kGh7uLiCgpFxZXl4hqqqZjBSOpbxYa6PcGA9mjkSHZnYsK6r51MeMCBqslrham9EaNZ+0GW11mibVfOo0zbQZi1TocuoIejECiBe0FGas1MIlQA5pcBg0QcRm9FYIZyzSe2YVm5brxNVgVk5gxsKMejATlBZgB4FZ9FhopRKolHo5Ky7M2JzAbPtBoGs7INBPrx8maNf8wYw6SvfoPZp1PV72zkIMHtwXanUh1n6zEf/7ZgPeX/YGnn/uMcNTImwRhPkvP429ew/huWcfYx8icx66B39s2Ylpdz6ExJN7EB3diW3/yadrERNzErNn3412bVuzDs5T73gQgQF+uHzhqOGYEa16sa7Vbm6uePP1F9GxY1ts3bYHL778Jgb274P9f/9q8ynd/Os2dtz5ryzBXXdOQq9e0WxbIrhQaHrYyDtxMu4UVn/0LoYM6YeExLOY9/zraN0qEvv3/sq2IU8wOCwaixY+hxMnT+HRh2eBuiPTddoaO/bEIzjIG34+UhamS0nPYgDRumUwunTSd8a2F8zOnLuBK9cy2PHCQ/zg4toCOTmFSLp4k+XjhgzqAjfXFuyYMcfPQ6nKYx2SO7QLhVwugSIjG+cvpcLbS8JApE2rYPj5ypCTq2aAIpG4Y8SQroZL2bojFuGhfvD1kTKwy1DkMDAKC/VDr+6t2XaXr6bj3PmbiIoMQFiIH/sQyM4pQLs2oQzMyKP786/jbB703iGAIsCjYxDQHTxylm1Dc/T2lqKstBw3bqqgVOWiTasQdOoQzs7Dg1kzAyBHTteaZwYRRNBBQ7VXjQSzwADyzJTonHAEPUPkCJLKoa0qsxPMFCqUZShRlEUEkHKInFwhoH5mWaSaP5Z1mrYGZqSab6vOzJpnxp6e2+CZmd/HfyKYjR83gnkoxmP1x+9CLpOyX5nnzN5Z+hGWvPsh4mJ3onOn9obd6Ct72vSHsHPnfijSzxhCbgRmBDqq9LMmFHxrYJaeoYSfr49JvdrGTb/hvtlzkZ99GRKJnhBAYJaamoGkMwfRrm0Nq270uJnYs/cgdJWKOh8ha2HGQ4ePYeiIOxF7dDt69dSDHA3yQKdNn2P4PQdmNJ+MlNNWSwvMJ1BUXAp3N1dDSI08nD+2HWPe4JQJfe0GM3rhb9key0JwQwd1Man1ItYjsR/JmyG2nzGYEegQcHBj1954Fs6LjAhA964tDb8/duICMhS5GDe6pyEMSiArk3qYzH3nnnjmpY0foyf+7D90BgWFJZg8vo/VMCUHZuSR0rzJQ+NG7MmLSMvIwbDBXUxyZVqtDrv/TmDe7NSJ+tIQHszqXNr/3g1sgBnXz8wxYKZCp4TD6BVMOTMv6DRl0FZq4RoghyQ4DFqbnpkNMNuZrUZc17EszKhSZVl4ZrWBGSnrJycns/AHFxLhwcxyfXNsxu7dOoOKD43HLz+thU91nsgYzMgrdvEIR5vWLXHu9AGLgx47Ho/+gyYi5tBW9O/Xk/2dwOzuuybjxw1rTLa3BmbGG9DXempqOvYfiMGcR59HanICQoL1rEcCs4jwUBz4+zeTY/65dSem3vFQg8EsLLIH8vPVKMi7anJcIrr4BnbEqpWL8fy8xwye2bJ3XsMrC+bW++VBuSICiOMnL4Lck2mT+9sNZucvpjCvaNK4PiY1atwktu8+CaFAiLGjepiAmTm1n2rFbiQrMX50T+ZtcYPq38jDGjE0mgGm+Sgvr0RuXiGSLqSgtKyczYNGbNxlpKVnIbpzJFpGWeY5OTCjkOKYkfq5cYPAmX4/3Mgb5P5G3h15bRQmDQ3x5cGs3qvtX7SDOZtR4gktRA4LM+o9s4aCWYYKFGYkzyy/SN9pmjyzndkFiOs6xiqY2aMAwoEZvXwpLCRgPQJufc7MfBn9Ez2zhJN70K06zGdt2RuDGYUInd3DMeNuAqcvLTanEKS7NAo/bfySARgHZl9+sYKF4oyHNTCj/Z99fhELSaakplPQACKRmH3MmINZ1y4dWX7MeBw5cgKDhk1pMJgR8Bo+gMyujn7/6oJnsfSdVw1gtn3bBowbM9yut0VKaiYLDVJYj1O3YPYRCOoFZlzY8M4pA6ye93DMOeSpi5mHRIPb3hz8KFR57YYS0yaZFsNfu6HAqTPXTcAsPSMbl66m68kr1fkseq6cnEQGMKOc28Ej50CF325uziwsSSFGTiWEAzNvbwmGDuxsmDvl4f7aeQItIwMR3SXK4pqIEEJg16FdGNq3DeXBzK7V9i/dyAaYOdIzcy9SokviEfQKqcmZ1eqZVW2kOjM9m5EjgORZATOtpwcyM/USVkQAsVfOigczMZzERhQxK2ub88zqQ83nwOyeGVOxcf0XFkdVFxRC5t0GP2/6CndNn1QvMCOwiGzdB2WlZfhgxVvo3r0zwsNDkJerRkhEt1sGZhQSXffdp1bfBm3aRDGyChdmtBfMbqZmIi7hCgIDvBAR5sc8ISJpbNtxghGa6uOZ1QVm5MUQ6ExyEJhlZqlBtXEUZmzbOogRZtzdnBEbd4l5l5xnRgajsGBGRjYuXk5DQVEJnJ1bYOzI7ixKUheYRUUGohsPZv9SFHLQZTVxzqyGABJjCDNqqgkgNsOMuvXLddrqTtNIVSI3V8m+WEVO5JkVYUdWIeK6joZOogez+ggNU86MAzMyob7eTAedQAiRQAS1+tZR85uDZ1YfMNOHGSPQsmUELpw9ZLFCidk3YvRdOJOwD5076/Np5O3Y45nFxJzAwKFTcDphH7pU70v7n4w/jd59x94SMPMP6oTiklIU5V+r9emrL5iRqkdRURkmjutlwvSknJlOq6sXmBFx48LFFJOcFjdZ+iD4a9dJuLq0YJ6VIzyzA4fPIie3AHdM7m+SC6NrIi/MGMyMjUbEjaOxFxlzkViTtsCM9tm6PRaubs4YWT1n4+NkKHNxLPYChg7qzAgrfM7MQcDQHA9jpWhaoxNAoNHoGXb1IIAQs9HJyQkSiQTEZgwICEBAQHC1NqMxNb+UfXDK5HK4hkUCAb4Q+BlR83Xrlum01AJGpQKBWV6uin3JNS2YCSASiHkwq17EDfHMaNcVH3yB1xYtxY6/NproFZLXNm7CvUi6cAk3rpyEq6u+DsleMNu99yDGjJtpAoT0EUMAFxub4HAwEzkH471li0xkun7/YwfuvPth/PHrtwYFFO4BSU9XGpRK6gtme/efQmlZBSaMITDTP3RElti7P5GVFNTHM6Ow29YdJ+DuTi//biZ1XKlp2TgRfwnRnaPQMkqfX2xsmJHmri4oZuFIruSiqKgUu/clmoQZKZdmLLdFwErsRYmHK4YPja4VzE7GX0ZKWhYG9utoordIFP2de+LYdVDOjwYPZs0RhRw0Z/N+ZiQ0DCFEOh201XJWdCYCH4rmcf9NnabNqfnmYBYYGKgHsyIVOiccRm9GAJGjSkNgpmOydq7hkYC/HwR+RgogJmCWpkR+bibUhaTN2HSemVYggJgHM8OqaiiYUaeCPgMm4MaNFFZTNmniaOTm5uPzNd8h9kQ8tvyxDkMG6dl59QEzKjwmAgbVchHRgsJ976/8DK1bRYF0HB2dM+vUdShy8/Kx5rP3WC3jo4/cx17W0T1G4MLFq3ji8Qcwbco4lJdX4OdftiAh8QwS4/aya6ovmJ09n4zLV9L1VPpQPxaeu35DiYrKKsZNqg+Y0fmJoEFEDWIEhob6wsPNBeTBpKZlMTbgwH4dDMDTWDAj4WOi/JOHRbR7CmHeSFZBLBayujPOMyMPjnJlAf5ylgckcKKSgAH9OsDfV1YrmBFb8eDhswzwyT4Uji0sKsHN1CwQcPbr054dgwczB4FCcz2MBZh5sH5mxmDGKedznabpf1sDM1dXV5BqPueZmYBZ4mH0DqKcmcw6mPnLFYIZ1ULD5mDGPLPCpvXMeDAzXcGkqzh9xiPYsO5ztG1TQ802X+f9B01iL/YH7qsRA6bc2AcfrsHvv29nhesisRhRkeF4+6356Nmji8khevUdi4WvzmPAYDwOHDyKl+YvNjk/hSlfWfgO8vLULARw333TmdzUhEn34a+tGwxFy5Om3o/WrVti1Yq3TI6ZeOocHn38RcTF7qrzcT1yJBbPvfQm1PlquHu4I+HEbgYAdG1UuL3378OoKC9n+Z6goAC8Mn8uRo8ayo6blZ3DvNBPPnrHLk1KCrGdPnsDmVn50Op0cHF2YqrzSRdTWJiRKOk06Bmg3BoRJ4IC9ZqUp85eZ97IwP4dWQ0ZNxTKXMZqJACgQer7QQHeaNMqyKS04fTZ68jJLWQK/UTY4AaRUdIysjFskOn9ot8R8JJ2pGd14TQdg8CSvlCpRq5t6xAWeiTAoePSIMBWKHJRSfptVNLh0oJtRwBOg6slo2JtcyV8+ntJaTnOX0hBdi6pqeiJW8RwpPoyY2kr8hLjE6+yOjViN/LjP2QB85yZ1BMarZAJDduqM2sImDECSBB5ZjJotGVsPZp4ZjbB7BaFGXkwc/yiJ9kp+iGlB09PqkOqnXRizwwotFhQUIQWLZzg4WFJDbfnGPZuQ6HRoqISNnfzXmx6hZkKBmZUT+aIa6PjMUBwcYJI6Jg+XaToQYNCfE3Z+8sw91rOU1mpAYVBGZi5tmiQzShcqQczvRoJP3gLGCxghQBCCiAinZaFGWmYd5puFJhRPzONnn1MYOYWHgkdhRlNwGz9cp2umgCipTBjjhIFjADiXk0AIWq+ngBCdWbkMk6YMAFUQ0YvO6ozI4/AWnNOawQQASE3BBAL+ZwZ/2jwFuAtwFugWVrACphpWc5MC011U86GgNmBAwdqCCAkZ8V5ZtQCRlPCemFKbYGZZtN7OmEWtYDR15kVZ2Ui39DPrIh1mo7rOgraaqFhAjN7VPOLi4sZ4FELGGPVfLFQCAp+CIViFPBsxma5jvlJ8xbgLfAft4C5NqOnlL3XAYoGCBnxw5p3ZitnRqkMmUxmYDP6BQTBszgTneMPMzkr6memqSyCUAN4esn1BJAAIoB41XSaNgczKprmOk2jtAg7s/MQH91wMDNXzf+ngNn984GQAGDZC02zKOvTAqZpZsAflbcAbwHeAk1kAQswk7CIG4GZTidgIUYOzOwhgNgDZlWVRRDVDmY1LWDKq7UZ1cUlEIklQJkezOK6jgQ158xUZbIwY308M4sWMEIBQ3CR0Om2emZNdIsNh+XBrKktzB+ftwBvgdtmAfM6M08JtE0IZgHVnlmtYFa1ablOVN3PTA9mSuaZCZ0khk7TDMw8pcjMbByYsU7TIiHIAeXB7LYtQ/7EvAV4C/AWaJwFzMHMgzwzEsbQGDwzzjtrrGfWK8QL/lIpNFXFtXtmejBT6HNmGQoUVoOZyMFgxtUciAnMBAIIBbc3Z9a4O1n33rxnVreN+C14C/AWaKYWMCeAeJDQsMChYCYpyUKnuEOoATMKMwrgQQSQiCjLnJkBzEg1P10PZiRnJXTygKCsGDtz8hHXhXJmNdqMDQkzcigtEgqgE4ggFIqgzs81uZOpqakIqJoNp4r9zfQO10ybB7Nmfwv5C+AtwFvAlgUsPDNPaEhIHqaeGcdo5JyZ2gggUqmUEUBY0XRgEDyKCcwOo1eIDAFUZ1ZVAkEV4O4jg0dYBHQB/hD6eSsEXHPOSvLMqDmnIhNlGQoUZCtRVFAGkbMbUE7ajAWI6zwKkLhBlZlraAFDnabJfbRFzefYjMbajGQXShEKBCKiM/I5M/5R4S3AW4C3QHO0gAWYeVSDmdaEAGIsZ1WfOrPAQL02Y6d46jQtQ5CEFEDKgErAxV8CaUg4NIGBEPn6KIQzFlZ3mt64TCfOyoAgXYVylQqF2ZkoUJc4HMy4dh4cmOkEAhQW5POeWXNcyPyceQvwFvhvW+AfC2bVnlm5Ut/PTF1QyoNZI5cqH2ZspAH53XkL8Bb451rgNoCZRlMGXW2eWeWGZTpxtgJQZKKCwoxZShQUOj7MaOyZUVEdhRl5z+yfu1b5mfEW4C3AW8CmBW4BmLkVKdE5Qd/PjMKMGm05CzM6+3laDzMaN+esUCodDmY3btyAWCw2dA3WKwbyYMY/JrwFeAvwFmi2FmhqMAsIhltxPcFMs2G5TsDkrDJRpVBCnU3ajOUQtXCDgCOAdBkFnac7VEadpu0lgJiDGVhluAgCEe+Z2VrIZ89dYMK+kRFhNtf6jeQUFBUWGxpv1vVQUPsU2odU8KmPl6+vN8LDQph4r/HIz1eD2oDUNUixXS7XtwJp7EhLU+B4bDw7zOTJY9DCycnqIak9TMzRk+xvY8cMs1v8mK49PUMBtboQZWXlrL+bXCZFaGiQSYNO45OSon6mKgvZOXkoLCyCuFrkODQsGG6uro29ZKv7U7Kcro+aqcqkEpvn2H/gCIYNHWjXHCgikpauYPe9uLiECTUHBwVAJpPWuj9dc1paBvLVhfD0dGdrhUSgHT1ofnTNnTq2tTkn2obWR9s2reDl1bA1R2S1rOxcJipNa9980BrJy1fbvDw/X2+ba8XRNmkWx7MCZlXEZtTp2YzcoDVNP9bYjB4eHqD2L/RDCiCmbEZ9P7OuCUfQs7qfGQkNo1IHZz8pZCERqAr0h9jXiM2oWbdMJ6DmnEoVdGlK5OYoUVhcbuhntjO7AHFdRkMrcTcIDU+cOBEEZiQ0TGrn1oSGzdmMNWFGHet7I+DDjBZrll4g3/3wM95avAIrV7yJh2bPtPrQbftrD554aj7mPj0Hb77+Yp1r/0jMCSx4dQni4k6jorKSbS+ReGL0qCH4eNU7CAryNxzjyacXYPuOv+s85sCBvbHhh8/r3K62DYqKivHLr9vw2qJlUChVbNP87EuQmr3ICYC2bNuFVxa+y3q30Ui+dpK9YOsa1IrmqacX4PzFKygoKDRs7uUlR/9+PfHJh+8gMtL0o4G6D8y6/ynExZ9mQMCVlVD3gM6d2uOV+c/gjmnjHfpyow/FD1Z9gY8++Yp1+G7frrXFpakys7DsvdX4ZPVaaCsy6rp01v9txr2P49ixOGRmZRu2p2PPf+lpPDh7hsUx6Fvz19+24Z2lH+Jc0iVDY8WuXTrgo1XvYOiQfnWe194NaE7UYPbTz/6H2Jjt6NKlg8WuOTl5+Hj113jv/U9x4vhO0DwaMrZu2425zy5EYKAfjsdstzjE5t+24cWXTNsYGW90Kn6vwz7eGjL/f9w+FnVm7no5Kx1T3mXT5QCMAzP6NyIiwtCc0xaYBQUFwT8gGB4EZqTNGCwDUwAhMKvSwtlXBllIFDSBvhD5GvUzsxfMNJ5uyDTzzHgws73E6kMAoQd2154DrAHm6dNJ7KDfrP3QBMzU6gIcPHwcS5d9hNgTiWybt954yS4wc/WMQGRkOOtH1i26E4pLSvHZ599i1+796NUzGocP/Aln5xbsmNQb7fhxvZdkbZyIS0RKSjq+WrMSjz48q0HP2PXrN/H3/iP4Ys13OHU6yQAWdDBjMCPP4MChY/hk9deIiz9jsp29YLZuw2Y88OAzNucZEhKIU3F/w9tbbtiGGoV6+7W3uQ/1Wvv+209w3713Nuj6jXcir/T3P3fg40++wrXrN9mfzp89ZAJmKanp+OOPHfjks//h2rVk/YuiUlHnuRXKTAwcMhn3zrwDA/v3Yr3uTp05hxUrPmfNUL/75mPMuucOk+OsW7+Z9aELCwvGqwueRURkGOLjT2PxkpWoqKhEfOxudOrUrs5z29qAwDItPQN//LnT5JpPx/9tAmbUdJU+2gjgL1+5zg53Kv7vBoEZfQx16zkSFy9dRWhIEFJuWK7vZe99goWLlmH6HROtTp2ex6bwTBtsyNu9oxUw0wqEDMw4z6xpwSwSVQF+EPtZgFkGtIpM6CgckatCIYUZDZ2m1QbPjAcz+1eQvWBGoZ/oniNx9eoNFlYcNmwAvvl2kwWYde81GqfPJMHf35d9VT//4ht2g9ljT7yMpe++Ch9vfZNJGuRRT5s+h3lhP25Ygxl3T6nz4shjCQztyuaQdPoAy4U2ZNAxlMpMq7sagxl1u05Ns+6B1AfM3l36EQYP7oe+vbsjJTWDeR7nki4azr/g5blYvvQ1EzCLaNkTw4cNxNDB/eHs4syAf9tfew2eCoWBs5XnDR8BDbEDXduAQZPYNfbp3R0BAX74c8tOEzAj73DanQ8xD7FHj64sTHbiZKJdYFZSUgrqGh4UWON50zwTEs6iR5/RrBHsxaQjNdedm4+o1r3h4uLMvJeIiFDD307GnULvfuPQsUNbnDt9oCGXqwfq85cwdsK97Jq7d+sCqdQT+w/EwBjMCMj6D5qI/7N3FeBRXFv437i7CyTBSYK7u7a4U9xK0VKglCLF02JtKS0FCsVbKC2luAZPCC7BHeLutrvvO3cym/XdJJsCfXO+j+/1Ze/cmTlz5/5zzvnPOS9evEad2sGoUqUidv32V4nB7Nctv2P8xFnMg6QJzMgjsW79Vr30WuKb/y8dWAwwIxcviSEtM3tvf4g9lcBMsj1EioQ3kETHQvomBilJcUjLyGFgxgoNx3NgJra1Rnx8AnuZBTej7lWpL5iRa7F56x7o06srRg4fiOMnz2L4yCkqYEYbCbkFx4z6iLkKK1drojeY5efnM5+0spw9ewkt2/bCsKH98Osv3+m8qcVLVmPeguU4eug3tG/XQud4TQNEpp6yn2jDpE7bvMiDmfy4oMCqCgCkL5iRVWNhbg43NxfZOWJi41ClejOZ25FiYJlp3Nc/CRUCePr0JapUqSBzJZIXonvP4Th0pMgFmxAbCWenIouuuAp59PgZRo+dhpEjBqJHt06YO/8brFn7iwKYURfwOfO+ZlZwzx6dMXjoBGax6GOZaboeWg9mVuXg4GCH5PgHsmHrft6K8RM/x3erF2HyxNEqh7du1xvnzocjPvouHB21x9w0nfvqtVuYMm0uRgztj149u2LG5wvxy+adCmBGsd0hwyYyN2jvnl2Zt2DJsu9KBGZx8YnsXenXtxs2bNyuEcyat+oOcseXRq/Fff7v9XgNBBB1lpl8bcbSuhml+RJYuDmglGBmhfh4ruqHAGa6l6G+YEZfK0RM4DeHLdt2qwWzpKRk5rOn3nC0CaoDs3v3HmLzlt/Rp/cHaFC/ts6LvHU7EjXrtMWgAT2xY5v2+Be5mGwdKzD308PIiyXqXMxfkKtnEJo2qc82K7pmcu+oAzNHlypo3rwRBg3sBUsLc/ToPUI2ThnM9v19mFkvPt6e6NG9s857rx7cAvfuP2LjAgLK48mDMJ3HfPHlUoR8s0Y2joCAAKGkQjolYLG2tmJTTJ46RwXMyBqmd47v9P1hj6FqwYxiQpfCruDTKePUEhzkr5E6UJtZ+cLb2xOvn1+T/TR2/Ay24VP8qkED1fXzz8ET6NZjCLZuXoMhH/Up0W3ThwKdn7+f0WM/UwEz0gnF+/gxc+aFqAWzEyfP4tiJM5g0YRQDKWWhd4tihgRSkbfOwMmtmkYwc/MMQnxCogBm+j5Vlar5NixmJpVw/cxI1DXnNASYmbsSAYRiZm4woZjZgHlcBRDxzhCpUVwUpNHEZoxGakIs0tNzYERsRmaZpSGi0DKTr5rPsxnJXZWdnc1M+IyMDFCL+/T0dBABhO80TTEGXowoRig1gsjYWMgzU7NwNIGZ/FBNYDZi9FSQS6Vjh1Y4cnCXzmX5175D6NV3FBbOn4G5c7Q3dps3/xssXvYtThzdgzatm+qcW9sAYiU6OzuBCBWrvv0Zn80oCrzLW2ZRUTFwdnGCuZkZjh4LRaeuA9WC2fYdezFyzKcMGMgCPXX8DzRr2kDjJRAppHGzD5gFRrLt1x/w0WDt8S9a4y3b9AK520gqVPDDg7vnVdigpVGMOjBTnk8dmNF9OLpWBQHfogUzMWf2p1ov4+7dBwiq1QoDB/TETrmPmBGjP8WvW37DhbP70aRxfZU5eFcj6Yp0ZghRB2bK82oCs3oNO4IsvdmzJmPJoi9ULuePvQfQb+BY7N61nn3gkaWvyc1IH07kkhUsMz2fqjKY2XFgBklRbUaaSZnNqA7MrKys2HtEzTmp07S7uzu8vH1hlR6DGoXlrDwdHMCSpgsAcxdbOPqQm9EdxsRmHDBHDswKW8DkRVOeGcXM5MAsLg0RNTuCCCDx8fEqtRm1gRkBnrp+ZgKYaV4wpQEzcj8tWLQKUyaP1klOIKugXqOOuHfvER7dvwS/8tqZgaaWvozOHht1u1RWmfKdawMz+bHawIzf4PnxX34xBYsXzpId/vDhE+w/cIwRGMiFRZscpSCQUIzy8D87YG5urnBpBBBr1m5iL2NSUgrI8iFLjr42ra2tcfHcftQILhmzTtPTLymY0TV9OTcEFy5exg/fL2WMS3VC90EW7MwvFjEL9vSJPxXchUuakBbjAAAgAElEQVRCvsOcuSFYtuRLzJo5UWWKJUu/w5z5IWjUsC4unT+g566nfVhpwGz1d+uxe89+rF65gF2TvJArOaBSQ/Zh9+eeTWzNagMze6dKSEvPwPhxw9g0Li5OqFTRH337dmNuakGUNKAEZkSOodZeIgIzGMnIWurAzM3NjdHxbW1tYWFhAW1gRp2mG/o4wcPOHmIJB2YWrnZw8C6qzSgaUFibUZY0HR0LRTCzBHIycVQHmMkXGla2zNSDGVlpQtK0ppejNGBGmxp9nVMeFb28moTGzfx8EVas/gkfjx2Kn9Z+rfVdXb9hG8Z9MhO7dvyEAf16GPS9NgSY3bp9jxEGiExjZmaGF08iGJmCF6Jd9+0/RuG6iRQx+4spjDFqZaWaN0ZgR9aOsoweNRhzZ3/K3K2GlpKCGV0HuSLJMqXNQV6ITBFcqxX7E43JzMzGZ9PGY+7sqTL3Jj/++YtXDADIvXct4jgqVvCTTfXs+StUDWzKPgiIrBJ24aBBbr80YEYbJbkjibAiv95pfVcLas7yYp8/jmAkExJtYGbrUBEZmZkK90TWAqV/bPh5Zam9EQZR1rs0iQqY2UIiBUTSAp1g5urqygCMp+ZrBLO0GNS4fh4NvB1lYIYCEcxdbfUHs7T0bBiZWUKUS2CWjoia7WUEEAqEUwsYdUnTApgVrTZ9Y2bK67M0YKbPWqcNYMzH07H519/QpXNb9tVK7j5tYm0fwDax3MwXBs2tonMaAsxoHoo7vnkTzRKhlSnU6sCMXN/W1pb4aFAffP/tEpiYqCaPqwMz2jgbN6rHaO3lfA0LaKUBM03PLzUtHctXcPHQqOgYxuSkmFXzZo2wfcsPKvG12XOWslw2AjRKPShXzodZs9u278GUSWPw9fIf0LF9Kxw5pNuNrc96LA2YaZqfcgR/37Mfly8dZmxIXrSBGeW8WVtxsUsCw+cvXuPHHzfjp/VbmEeCcv9obQlSqAFlNqOtPWeZSfMhkYq0WmbKYEZWGn04ODo6Mjejh4cHPL18YKUEZgXibIjERlrAbMcyrjmnzDKjCiDUaZqLmR2Nz0BETS5pWpmar9wCRj8wEwlJ01reiLIEM0pSbtayO27dvot5cz7DvDnTdIJT5L2HCKzRksWUDBUnkb99Q4GZtk0mISEJ9+4/hFgiweNHz7B9516cOXtJdki/Pt3w+66fFaagDT8s/Ar7W2xsAqtA8e33G2TUfHs7W7x+cV3vKiT6bIJlAWby56VNmt7Z3X/8w5LCCYyfPY5gFWF4oTEbN+3EtOnzQeuFl0ULPsf4cUPh4hGI2Z9PwZLFRW5cfe5N0xhDgxm/nr5btQiTJykyMrWBmbrrow8/IicRgE+dMharVywoza3+t45VATMHFEgkMEJ+sS0zdWDm5eULy/Ro1LhWZJmVHMyIAJKtHcyUk6b1BjMp52bMSFcsHyM05wTKCswoEbp56+4wMTbBgf3b0baNfuWQKK529eotJMXdK5MKCP8GmCnvIrRhd+32EQ4fOSX7iaxOclFqk38OHEe3nkNlQ7b+ugZDBpeM1afuPGUNZvLnnPfVcixasoq5mMnVrCz0br94+YaRuyoE+DHX9cFDJ/FB949w6vhetG7VxCCbsyHB7MCh4yx9olaN6ti4YbXK9dWp3x7ubi44XEiOqlChPOxsORekJqGKMwGVG6JpkwY4f+Zvg9zzf2ISZTejjT0KJGKYGkshlnDWLYkuAoh8zEzeMmMEkDSqzXgO9b0Km3PKW2Y+fhB7eMDYxSlaNLCQAMJiZkQAoX5m0VzV/IwssszsgOz0QsusLcRkmcUmsIvr2rUrkpOTGRlEPmZGDEb6J89mpNqM8vX/WCjHyAgSiRRZGRkKz1UAs7IBM0pK7dB5ACpV8sf50P1617ejBWnjUIHVMxTnvimTd/BtgBndyL79R1gyMi8ZKU9UYkjqbtjeuRLS0rh1O2xIP+ZuNJT8m2DGMxopv+2vvZv1uoWWrXsiPOI6UhMflipZXP5khgSzXn1H4q99h/W6Fxp0+MBOVuNTm1DlHQeXKqxSDrktBSnUgBKY2VjbIV+aD4pYSApUCSA8sPFsRp4AwtdmpAIMPJuR3IwEZjaZMagecQ4NvBzg6eCI/PwsiMRSWLo7ws6rPMRexGZ0ijbqP5djM8pXzVcAMxM7IIfALBMRNdswMIuNiWeIqwvM0tLSGEWfqPnKYAZIASNjSCVAVmZRrTy6GAHMDA9mRAhx8woC1SJ8fP+i2uRpTS/ombMX0aptb8bw+vGHkDJ5jw0FZpSHR4Vk6cubL6JL5ACqx6hcWJbWMJVs+mVzUdwnK+0Zsz5IqDoI1S9ULsJMBaBr1G4j0wO5aRfMn2EwvfybYEbJzy1a98CUyWPw7cqFOu+BPlotbPwYU/LW9SKLVueBOgYYEswuXorAmzcxGs9INH0qW/bTDxzhqXnzhvBwLyIKqTvw9u17qFGnDT7o2h7/7Nta2tv97xyvBsykIilERgWQiksPZhQzs8mKRfXLZ9HQ2xFeBGYF2RAVSGDBwMwPYi83VpvRqH9hnpkqmMUiPTMDRqb2EDEwo5gZZ5kZAszIMJOKqCWMRD2YiUfBNPf4e//Q3wYBhKzm2Nh4Vu2C34i/WrQCCxauZAHsGsGa6w2qU3iHzv1x/MRZPHkYhgD/8mXyTAwBZpQ31rHzAJb0SpTziPAjbJOiWFnVwGbo3r0Tq0FI1TqysnOwddtubPp1FyO1kFAl+aS4BzA25vIhqdSTu6srPhrch4GakbERLl6MYHl2lPvGi3INxdIqqDRglpuXxyrje7i7yi6DSoZR6TFlZiuBPLE/b96KZJU3AgOrFF06eYeUiLBUcaZth75MBzevnQRVYzGUlAbMKK6ZkJDImKva2Lv8tWqKmZGHiQhB8vmwdAyxQ6kSCZFJSpMobihdvVPzqHEzSkWUNJ3DuqIouxnp2uXLWemyzBiYZcaiekQhmDmSZWYAMLtcow0kdjZsoyytZca9JyaQQBXMXr9+BRfpClhkff9OPbeSXMzbALOfN2wDJZh+Onkso52T8Imlmzd+C0srRdq2/H21adVMxYLx8avDGIJ52a9gWsI6jLp0ZwgwozgOxXN4mT93Or6a9xkDM1fPQK2XQAWWD+7foRBDrFWvLW7ejNR63IB+3bF924+sVqKhpKRgRi77Pv1G4VLYVcZQbNu2ObukNu37oFbNQAwc0At2ttbsb0nJqZj15WKcOxfOKr9s37pW4fKp4C7Fh+iDiN7VxKQU1tUg9OxFTJ08luV0GVJKA2ZTp83Fzl1/YcP6lej+YUedl6UJzF68fI2PJ3zOuiF4FJY9o5y8RUtW4/DRU2jbpjkO/bNDJ+tX5wX8lwYog5m1LYj+IRLls0LDpQUzL94yK3QzkmWWl58FI7FUT8ssJhrp8bFIyyiyzI7EkWVmaDAzBpmkmRmKbsaoqNcwkbyEW2bpKky8C2vmbYAZX47ow67tsb/QJRJUsxXuRhbV39OkG0qClU88pa8oouTz8TLlr1ZD6dgQYEaV8UeOmooCsZh9oZ859ReaN2sIinc0aNIFjx49Vai4T9dOlisVzV3+9TxWZ1L+y/6joROw96+D7N6VhejZI0cMwhczJxksbsSfo6RgRpaWh08wUlLS8E3IXMz47BM25aAhn2DPH/+w2DZ9CZMQoYMSgocPHYAliz5XIb10+XAwI8ZwLlcRq+zj6emOaVPHsX/6WEDFWRulAbNGTbsi/PI1vWuUagIzysWjAsukR3k9UYoHxRS/XbVI7zhzce79/R0rAkwUi1fbWFtTAAnGRmKIJaW3zDgwi2OWGcXMeDAriplpdDNSc85Y5MbEaAQzngBSesuMbtkIEhERQBSTFJMSYpGZnQefnJoQSZLf32dNxWpNOyHOdD08XE1gaqI5gVn5JqkwKlXQp4RV+eK48uMoDkauNdpY5WvSkQuMKl10aNeS1RskoRYrVD1dlwQHV4WtTVHzRaJw861mqO9XWQltJPKFhqkmIDXCVBbaqClNgJe6dWrIwITW5OGjp9nG1rplU4WeW9Reh46jtjN8ixUqIBzgV461HOHrIsqfj9xLlIhNX+yPHj1jydjkvqtUKYC5HaltTFkIMeeobQu16eHjd8rnuX//EbOulJ8JlXWiNUHdD2xtOCuMNucbN+8wMH/85DnrckCuZroHuhd1Qjllt25Fsrhhbm4+6tWrgZo1AvXqHVcSnVBLG0puJgtSXfI6zUnFoqlVTs2a1WW5YPT323fug+Jk/fp8qBfT9uKlK2zN0NqRF1o/167fxr37j0HVYsjdTDqqXq0yAqtXZr0XBZHTgMgEMC4q3E2/0JqjnV0qyQNEZgaxzKwzYxFIYCYfMxNToWFdMbPoGORFxyItIRpp6ZkQmdjBOC+TxczCg1uzmFl8XFGhYWIz0ktP/+jrjQgf9NVH5A9iNBJNn8aoEEBEIlBai5GkAKmZ5F8tEok4G1HRCbCUXoRzlmpjyvdpQZUUzN6nexSuVdCAoIH/Qw0YOwAixZAFVfOg0JGRSAyphDgRUpXmnPQ35dqMyuWszpw5w5Kmlan5ZJlRnpmUCCCuDrD38YPEwwvGbtRp+gslNqNaMKM8s0wOzFgLmJKDGd9pmh69SCSFsVSiAmb0W3pqHFLScmEv3Q27bCoeygXp3zcRwOx9e2LC9QoaEDSgUwMiU8DYWWWYjbUN87ZxYMa5GZWbc/7LYBZTaJllQWRiCyMqZxWfgcvMMrPRCGZkkfH/KMeMrDJly4wHM44sJWFglpalGpMAJKynWnpmPiykN+BQsBym+RepspxOPb9LAwQwe5eehnAtggYEDZRaAyJjwJga/KqGAWyIAMLArMDgYNbA2wGe9hosM1enaKVCwxQzi0EuVc1PiEF6Bg9mRZYZsRk1WWZ8CxjezagNzHRZZkzhUjEy0lOQlpENcj2aSGNhAWKXvT9WWgE8kS2qX+yYWakXnDCBoAFBA4IGDK0BcisaU+8+9fFDGZhBImMzlsYy82YtYGIRdJWLmXnaO6i4GcUeXjDRBWYZmdmAMVlmXNI0WWYSe1uF2ozyMTN1YEYWWkpKiixmJnMzirg0FmOpWK2bsegZUB25XGRnZSMnNxcFBRJIqSzzeyauTqYwKQYB5D27PeFyBQ0IGvivakBkRK0GuPgY/a9yAqLcfTMwI6gjN2MhNb90YFaO9TPjy1lxSdNZLGZm7mIPB19/6AFm0cjIzIHI2BaiXK42I8szs7dh5az4TtP6gBmNef78OaNB6xszU7cuuJyF9w/IOCtUfybjf/WdEO5L0ICggfdVA/rtX/8KmImzgXwxzAjMWG1GL5gQAYTvZ8Y6TcdGUWlwZEdFIzMulsW7JKa2EOVl4HhcJiKCWiPf3gbxcQkMlLp06cKYinzVfCp1w8fMiM2oyc3IPU6OzWgMXZbZ+/rwhesWNCBoQNDA/5cG7G1skC/hyH18wjT9L19omLQhTwBRrgBCHeLt7Oxw+vRpeHt7sxYwNhlxCIo4g7q+VGjYEdL8LEjEUtg528GqnB/g7gWRm8vbATOyUhgBRCplYKaeAKK4CHLyCkA9mQrycyEVF7x3K8TE2gEiI9WA6Xt3I8IFCxoQNPB/pQFTE2NYmRnDwlT3/mVnbQ0xqCQY1wSWBy9DgxnV9LVzsoVVeX9I3TwhopgZXzXfEJYZ5ZnxcTNtlpkMzKijmVQ7mKVn5yElMY7gnHUwLRBL2P++L2JsJIKpsQgmNo4CmL0vD024TkEDggbUasDa3AS2Fpqb+DLLTCpiTPUytcwkUtg72ZU9mBGgyVPz5avmF8XMRAy9tRFA4pLTkZuRgux8CZaffI2NZ1+8d0usU5Ar1g+qWiowo68a0pty9fb3ThnCBQsaEDTw3mvAxEgEF1v19V3JMmNgJpIyA6SsLDNyM9o728GyrNyMvGVmCDBLTM1EVloS3qTkofE34e/tAigtmOXl5aFVo7ro9MGHmLdw6XurB+HCBQ0IGvjvaMDcxBiO1qpNbG2trFAAI1DjCfoILzMwK7TMygzM5Kn52pKm2Q2CQ28TNW5GciVGR0chOTMfNRcXtbV/H5dCacFs7qwZuHzpIo6EnhcYke/jAhCuWdDAf1QDrrYWoDCKvJCbMY8IIIygz0mZEEC0uRlzdyyVmsZFQxQTxxUajothVfMpz8w4j0uaJmq+2NYKcXGJatmMPJhRfUZiMsp3miZqPlVcL8ozIzADjCUFKgSQ2IQk5GVnosnyK3idrLs47ru8VkoDZhHhYRg9dCBOX7wCJ2fV0jHv8n0L1yZoQNDAf1sDpsZGcLYxV7hJGxtrSKRGrOCFIcDMy4s6Tcei+pUzqO9ZWDW/IAsiiZirzehVAWJPV5i4OUWL+Oac6sAsPTMTMLaBEcszU6zNqI6aXxwwowZuRhoIIG/eRCE1Ox9BCy/wbtf3dlWUBsyyMjNhbGIMc3PN/cdIMTnZ2bAobO3x3ipKuPB3RgO5OdlITU5ijXOdXd1hYqrqTlJ3sbQOs7MyYGvnABNT9SSBpPhYZKanwce/AkSUjCvIe6sBI5EIbnaKexNVzRdLjQxOACEw41vAUNI0gZm5JjDL27mMWWaIjkVONLWAiUGGGjArsLVCQjwtdNU8M0OB2avXr/HjuWiEHHr03j5o/sKLA2b3Iu8i9ORxjJ80VeN9b1z3I2rVqYt6DRqyMffu3kGbpg2wcs1PGDRk2Hunr9s3b+D82VAMGTEKNja2Ctd/+MB+PH/2FAOHDIeDgwP7jei+N65dRe269Ziln5ychMSEBFSsVPm9u/eSXvCmDeuQm5ODMR9P0Aga/Nwx0dH464/f4ejkjAGDh+g8ZXpqCu5cDeMIRyYmCKxdHzZ2nO51SfSr53j6IBLB9RrDzsFRZbhYXIDw0OPwq1QVXuX8dU0n/P6Oa4AcjO72XH88XmysrchEoX7SBmUzEpg1LGwBk0dgJiYws1dvmeXvDJGaxEUxMKOkaQKzzKwsFcvsXwGzV6/w8a6HOHQ79h1/nLovrzhgtmvbFkybNB7RKVkaJ67o7Ybxk6fis89nszFPHj9ChxaNsXnHbrRo3Ub3BZXxiBvXrsA/oCLsC8FH1+k2rlsLigtevfMQXj4+suF379xGx5ZN0a1Xb/y4YbPs72EXzqNn1w4IWfkdho0ag5EfDQCB3r1nb+DgqLqB6jr/u/J7+MULaNhEv2a01fy9kZKcjAlTp2HOV4u13sK0iR9j1/atqFylGs6EX9V5u9fDzqEgPw+1G7UoBEquJLg+ogvMrl08C3MLcwTW4T7EBHn/NeChBswkMC4Ty6whFRp2cEJ+PllmBcWwzOKiQW5Grmp+YcwsuA0K7KxYPzNDWWbUz4xyyeTl1atXGLYlEqcfJL73T7uswexdUtCxwwcxbGBfXLp+B37+6ps+Kl+vOjB79fIFWjSojeCatbD/6CmFQzIzM7Bt0y/o3X8gXN3ccO1KBO7evonBw0YyS+19lC2bNmDerBl4EZei1+UTmNG9P3rwQOuHT1paKmpXq8hSOjw9vfUCswsnDsHF3RNVgmvrdS3yg7SBWUFBPt68eIryFaoUe17hgHdXA2rBjGJmhiSAZFKn6WK4GRVjZrHMMktLTy+0zDJxLIEngFizQsPFATO+Oac8AYRiZqwFjEQsgFnhWi2JZfYuLXNDgBmld9QPrsJcjmfDr8HUTL94zbukh+JeS0nAbOTY8Vj9zTJs2LoTXT/srvaUK0OWYM23KxEYFIyM9Ay9wczVwwuVg2oV9zagyzIr9oTCAe+8BpTBzNrKilpzMgIIX4+2NGxGas5pk0EEkLOo72kPKjScR5aZVMw6Tdt7BnAEEFY1fx7XnDN/V4jUJJZrAZMTE4sM1mma3IxFbEb5TtPawEw5z4zA7OnTpwpJv+S8MBJJYCQVIz1LsaWLYJnp72bMyEjHmGGDsThkBSoUxo1+3fgzjh4+iF1794MAcsfWzaB8NVtbO6xc86Naq4no/8sWfQWyfMwtLDBk+Cj0GzhY4WWiOUZ+1B9xsbFsoTo6OeGHnzfB2toaI4cMQGJ8Am7fuoGGjZvC0soS3Xv1wYDBQ7W+kMqWWZe2LfD08WNcvnUPdvb2KscWFBTg+5Xf4PTJE8jNzYGZmRlatGqD6V/MUbDMBvfpAQnVvFEj0z//EnUbNMTXixfgxvWrTE9rVq/E4QN/g+Z3cHBkrk0XNzeVo8PDLuLbb0KQmJjAfnNxdcXa9ZtYTIoXqlE6fFBf1KpdF59M+RRTx4/Fq1cvQXXnho0aq6DXgb27Ier1azx69BAtC93Ew0eNQ8cuXTXqjSyzTyZ/yp5tfHwcHr1SdcfTfQRX8sPwUWNw6cJ5JCclaQWz54/uIzMjDSmJCTAzN4eVjS1MTEwVLLQn9+8gNTmRda0wM7eAj18AHF2KdKQNzO7fvobMtDR2TxaWVqhQNQgWVlbv/GYtXKB2DagDMymMIKJ3z0jEcs3kq+bTbPQ36jTt5uYG5dqMJiYmsLe3R2hoKDw9PeHtUw7W6RybURYzy88EJGJYuTvB1t0PEi93GLs6RIsGzC8EM4qZxUcxMMuOjmFglpFBLWAU2Yz6xMz0ATPyw1OemeBmLFosJbHMKHZCm9uhk2cZKYLkyxnTQCSBUePG48ihg5i7YDGys7LwxfRPGQBcuHYb/nJuwDWrV2Dpgnlo1aYdxoyfgN92bMM/+/7EpzNmYeaX89icGenp7Dy0+Fb+sI4xKFd9swwbt+xEeX8/tGpcj50jKTER7h6eMDE1wbCRYzDp0+l6g9mcWdNx7MghRNy6B08vb5XjUlKS0bpxPcTHxWH8pClo3LQ5/vn7L/y2fSvK+/kj9NIVGauzQc1qsqRNmoiKEUS9foXqgUE4fPo8A0ECvFMnjqFjlw/w+NFDpqe4mBjMnDaZAQ8Bqocnez+YUGzvl59/ZOSbjydOQVJSIr6aPQvZ2Vk4cvo8c4uSkB4CvFwYUefli+cYMfpjVAsMxOL5cxihZf3mbfiwZ282tl5wFabbtNRUWcxw+qw5WskaPJj17NOfWbGhYVdRpWo1BX3t2r4F0yaOx437TzFuxBCdYHbvxhWkpSajID+ffRQYGRuzmFndJq3YvFcvhCInOwtOru5wcnHDi8cPQK7DSoE14OrBPSt1YCaRiBFx9iT7SPAu78/mff3sCURGRqhRvwmslUg/Ani8XxpQ52ZkBBCJGFIRl2NWJmAmFsPKwwm2Hv6QeLnB2EUjmBEBhAMzagFjVJhnRpaZocFMXW1GwTLT3zLTBmY9+/bHmp82MFYaCVkMQRXKIT8/D89jk9nfHj98gOYNamP+4mVsg+Zl1ddLsSJkCa7fewJ3Dw+MHT4E/+zbizdJ6TAqLJjMuQ/EMDbm5i+Nm7Frtx44uH+f2o2ZAyMpOrVqhmfPniD8RiSzCnm5fy+SgdyEqZ9hzleL1O4GW37ZgNkzPkXYjbvwLVeejeHBbMKUaZg9f6HMssvMzERFb1dUqlwFZy9fZ2NPHD2MIf17Y+HSbzB6/ASZCyU/Px/1gqowS+11Amd58GBGoHDyfDiqVg9kf6exLRvVYRbsg5fRsussiZuRLDP6UPB0sIJfQAAuXbujcN8Na1ZHoyZN8d1PG9Cjc3udYMYfTDEzZTfj/VvXkBgXg7pNWsLCypoNpedx5fwpRq+v16y1RjDjQbBhq/bM0uP0kIfLZ07A3tEJQXUbvV+7t3C1ChpQBjOi5rM8My1gpq1qvjrLjKrmV4sIVbTMlMHM1bEoz0zGZoyKRjYlTcdHIz2d7zTNxcwM4WaUr81IlpkAZkVrw9CWWfjNSJQr76ew+LZu3ojPP50sIw5MHDMSYZcuIOL2fYUKI9RQtZqfFzbv3I1OXT7AiMH9ceTgP1oJB6UBM28fX1b15Vz4dQRUrKiyZZDFF1jBF1/MW4DJ02ao/E4bdkT4JTyLSWJWl7wQoYQ296XLV2H46HGyn3gwi3z6SsFNSANWfr0E369agReFoD+g54d48/oVAzfl3nR3b99Cu+aNcOHqLQRUqCgDs/oNG6kQWCaMGYE/9/yOhy9jYGtHHXuB0oBZ+KWLjN35+HUcrArddmEXz6Nnlw4MSKsHBZcazMJCjzELiij38hL75hUe37vNwMzcwlLFMqMPnUunjsLXvyLKVVBMnYi8HoH01GQ0bNVBgIf3WAPKYMZXzZcWJk2rs8z+JTDjYmYEZhnxMUjPKKLmH0vI4sDM1hrx8drZjJrcjDzbjNsMiAAiKmwBo1jlQ7DMDGOZqaP4v3z+DA1rBSLs+h2U9w9gX/Yk6pqH0qKbvzgEH0+czNxP5d0dmeuud7+B+GH9LyqvoDowGzVkIKPOywsxD5d/u4b9iY+ZXb4ZiS7tWiIhPgEPX0bLNnr+OHLPNa4dxOI+RDNXlkXzvsSP36/GvedvWMyLF3KF+bo4oEHjJvj78HHF6yh0M6rT05XwS/iwY1tcu/sIntRXycEKPfr0xU8bt6jdenycbbFk+SrmWuUts7btO2L7nr8Uxq8MIYt3MR68jGF9m0oLZgQY3k62aNKsOfYeOMrmG9S3B3Kzc7D3wBH2/0trmZG1pk2q1qzLkquV3YxxUa/xKPKW1mObtuvyHm/lwqWrWGZWVqwFDN/PTBnM+Er6FDNzdXVlH2A2NjYsfEH/imOZWbo7ws4zgHMzqlpmbyCNikZONBFAYpDBwKzIzRjGwEz/pGm+OSdfNV8ezFhtRgAmkCAtSwAzei1+274Nn04ch6jkTI11GCt4u2Lm7HkYN2ESe5O0uRnVbdLPnz5B4zrBIPDw9PaBr4sdI3BUqKyeMj163Hj0HVBEBBnQqxsuXTiHvNxctG7XAdt3/ylzz6kDM7o+Io7ICxFMKMgrD2aUZ0ZxtvrBVSGRShmpwcKiqLrAhbNn0KdbZ1yPfAQPNfG0Lb+sx6zPpqqA2fhRwxB68gT7u7Lwlpk6PREhpnvndrh+7zKaSP0AACAASURBVDEjolTwcsXAj4Zi1Q/r1O5g5d0csDBk+b8OZgwMf9mABXNm4dHrODx78gTNG9TCrj/3sxhoacGMkqhvRVyEqZk5q0ajTipUCYKDs4sKmL1+9hgvnjxkhA9NqWp8TE6AhfdTAyoEEEtLSERGMGLNOVVjZvJg5uLiwvYedWDGN+f09i4H68wYVL8cigbeTvBypDyzTNbT0tKNwMwfEk93GLNyVnM5AkjBzhCpMUuajkFuVDTSCMzSMiEyswcoZhaXgbDgVpDaWCM+gasA0rlzZ5A7ioK7FI8hWjX9U1ebUZ7NSFYA9STjCg1LkZ6do/Ak/18ts1s3b6Bjyyb4+8gJNGjURGV1k5uL4jP7Dp9Aw8bc79rA7E1Shkru1R+/78KkcaNk7sKKPu4oV748Tl24rP/bJAV++uFbLJw7G0NHjMbXq79nx5bGzcgnTT+4fw/tmjVk1texsxdlDNjXr14yoNuz/xCateBICfJCoLVv7x48jUqAZaG77czpkxjUuzuOhl5EUI0aGsFM3cfDj99/ixXLFuNpNMdarB7ggzp166tYWvQbxcIIzP48cBSNmjb7Vy0zOj/F+Cr5uGHq9M+RkBCPc6GnWa4fL6W1zC6ePAx3Lx9UqBasdY0oW2YJsdF4cPs6ajVqBmsbzgoV5L+lAWUws7KyhIR53CQgVqM2y4wHMwI0+kcfr3yn6VOnTsHX1xdEzbfOiEF1ipn5OMHTzhGqFUDcCmsz6gAzmNpBlJeBIwRmNVozMEtISGLupi5dughgpmNtFidpOjUlBVX9vFC3fgP8c+y0inVGrLT9f+3F/RdRsLfnSgxpA7M9fx9Cs5aKGz/NTzUfX8ansuO/W/UNVixdjMu37sPTq4i5R7/RRwqZ/SRFsU7uhun/ezlao0Gjxvj7yEn2Nx7M+NiRPq+tuqTpPbt2YMqEcejYqQuL2ZGQ666Srztq1KqNgyfOKOiGwIRckJWqVGE0exJiCNL40R9PwKKQ5WovhbfMzoRdQ+WqVWVjqCahl6MNi3/RvZDMn/051v+4BlduP4C3r6/CfMRSXPvdKtkHQkncjHM/n4GX8fonTfMEEP5C5s2eiT93/8ZKeymTeUoLZpfPnoS4oACNWndQWZMSsZgxFEnUsRkvnTrCSCO1GzVXeQbkIuXJRPqsFWHMu6eBfw/MTqOhtxM87ByRX5DNUrrMXPhyVgRmcgQQTZaZDMxYoeEiy0wezKheHllm2mozCpaZfp2m+Y2RXESz5n7F8pioazfliv2y7kdWxopyqnjRBmZu7h74ZdtOBAXXZHPMnz2TWS9/HjyGxk2bsSko/4gsHioF9cu2XYzBVyAWI/LObXw2+RNcuHKTjSOSwex5C1GlWjWYm5njSkQ4+nzYmeU7zV24hI2hOosdWjbBnAWLQUm9BChUqUKbaCpnNWPqRGz/dRMmTv0MXxYyFPf8thOTPx7N6jiSFUK6efP6NUtFuHDuDC5euw0ikpDUqhLA6jbycSP5ayB2ISVl82Dm6uqGnXv/ZmCYlJiEKZ+MwcVzZ3H49DkE1+Do9gnxcWhWrxaL5W3cthOVK1dFTm4Oc2FOHDcKE6dMY+QUHniJmq9vzIxy13p0aoedf+xDo6bN2ceGs4uLRrXx1Hz5tIfYmGjUqlqBlRGLfPpawSIvLZjxIGVjZ4dK1WsyskdeXi7SkhORFB+HarW4lBB1YEaWGVlobl4+8CkfAFNzc+Tl5CAumq7RBOUqVHr3dmjhivTWQJmDmZcPrJQsM1ZoWCqBuQzMlKrma3Yz2gGF5ayYZWZtxdyMpQYzljQN5mYUYmZFa4c+DL76chZ2bNnEPg54oU105JiP8fmc+YqsQy15Ztt+/xMTxo5gOUwkZMrPmrsAoz/+RGGxUrHi0UMH4emTx7K/UzC2R59+WLXmJ/a3QX264/SJIgIFlUjq0bsvfli/SWEucuudPsmNI9Yhv8Frejs0gRkPoFSLcfXan2V5V79uXI+QxV+BrFheKMfqx42/MuYeyerlIfhmyUKNL+SB46HM+uXBbPUP6/DFjE9Z7hyJnZ09I3P06T9QYY4Xz58xPd25xQE8iZWVNUaP/wSz5nwley7FtcxoHkqPoDQJkqXLV2PEmCLWpfKNqAMzGtO3W2cW+wxZ8a3CIaUFM5qMkqqjXj2HtLDhIv2NUj6oPJWnL5fqoClpmqj9VC2fj5fQWEq6rlg9GI7Orhqfk/DDu6+BtwFm5GY0knCWmQO1gPEiy8xZd8xMnZtRns1IMbMSWWaMQQeYSCRCzEzNmiWdUsItxSAJhHx8y6mtPchbZucjbsgqgPBJ00RsoHmoGDHFKStUrKS1fmF0VBQoMZkYRnQ+Aix5IUIP0dyNjESsmLAyBZ4fS7E9sgSrVK1aJm4k+pAiYCHdUBUBZ5eSbYjyBBByqVLiNLlVdVXgp2Tp2JgYmJubs2oqhqoJSeScAnEBKlZ6d+sXJsZx1Uao5ZC1rf5xMHJHJhdWTbG1t2dgJsj7r4G3CWYaW8DIW2ZcC5goZKRlQR7MiJovseEsM76cFU8AIcaaspuRNjQig1A5qydPnsg2R9pYienC5ZkJBJDSLGkiOQzp14slQfObqjyYlWbu//qx2tiM//V7F+5P0IAhNKAJzCimRQQQEvmSVjwhxN/fH/IEEPqAJm8QEUBsbW1BbEZGAPHiCCCUNN2gsAUMVc2HVAIbFwdYewdA6uEGI/mYmXhniNQoNgqILSxnFRuFDKrNaGYHUS5HALlMYGZrjTg1eWYlATNjEEFfALPiLipaHDxwEbuR/ptKL/EigJl+GhXATD89CaMEDWjSgDowk4qMGJtRLFGk5sszGzXVZlQPZrEcmHk5wNvRCXlEzZeK4ejsBHMff4g83IC3BWacYkQsF8FIsMyK/aa0alyXtfR4+OA+4uJicf7yDZT3L2p2KICZfioVwEw/PQmjBA28a2BGTFgnFyeYe/tD5PmWwEy1nJVgmRX3VSEiBjHg/Pz80bZDJxXGIJV1evTgPgYNHVHcqf+vxp8+cQzRUW8EPf1fPXXhZg2pAV1uRnlrzJCW2TsJZuRmzMwSkqYNucCEuQQNCBoQNPBvaECTm5FiZhIpcSOKquYbGswcnR1h4eMPeLpD9G+5GamcFeWZKZSzYs05WY64AGb/xqoTziFoQNCAoAEDa+BtxczIMlMAM/l+ZowAwpezio5BWlwU0qkFjKkNI4Acjc9AeGAbVmg4ITGJUb67du0qqwCiDwFEpdCwEWAkkSBDKGdl4CUmTCdoQNCAoIGy14Bqc87CclYiqUYCCF0VX2hYuTmnLgKIl6MjGJtRIoa1qyNsvPwh9XKHkYtjUadpBmaFzTlZbcb4aKRl5EBkYgXjvEwGZmGBbVFga4nExGTDgJlAzS/71SacQdCAoAFBA2WkARUws7YC5dUbiSQa3YylAjMHKmeVBZFEDAtWaDiAAzOyzPrP4wsNL5Max0UXFRouYzBjVfOFQsNltMSEaQUNCBoQNFD2GlDXaZoVkUfZgBlPzYdYDL4FDAdmVJuRLzS8Y5nUOF4zmB2JS0d4UDuDWWYCmJX9QhPOIGhA0ICggbLUgKqb0QpSOmFh0rQ6Aoi+lpmPjw9YC5gM1Twz/cAsKhq5FDNTssw4MCM3o1WJ3IyPHz9mFUDo5ih2xoOZQAApy6UmzP1f0gDVRaSNwlDls/5N3VAnAqr6U9bXTgUFqMKQumaz/+b9/r+cS13MjJXCkBQAIm6/V/5XUjBrWFgBhJKmZWDm4Q+pt4c6yyyKdZrmwSw1PRtGptYsZlYaMCM2I1/OqgjMWN40qAqIQM3XsPSlUmRlZ7F+WSRWllYwNTN7a+9JeloaLoddRJv2HYXNohRPYe13q3H39i18v26DrMWOrumoY/a1C2fg6OKGSoFFvdnofaLmmVTrsFrNumyajPRUPLl3B97lK8DF3UPX1P/K79QKxtLaBrUact0aykL4YsgNmreFiampwinuXr/M1mz1WvXL4tT/t3OqYzOyjb2ElhnVRqUO7Hw/M645ZyyqXQ4FD2YUM5MWFHBuRrVgJmvOGY3cKN4yy4LIxLYQzDIQHtRao2WmrjknX5tRnpovD2ZUaNgIYmRmKXYifpeac5qZGMHO0hRJmXmQkDO4mFKcfmb81NQ76sSxI5j3xUxWbFhe2nXohG27/yzmVRhmOF8x4/Cpc6hVh9s4BSm+Bj7q2xMnjx9lPeWIvaWP3L91FdmZmajZsJmCdUPvEzXPNLe0RL2mrdlUaclJuH01DBWqBsHDp5w+05fpmIe3byA5MR4NW7Uvs/NkZ2Xietg5BNVpADsHJ5XzRJw7xf5Wv3mbMruG/8eJlcGMGuNS0pUI+ZBIFS0zsppJaM3qU86KdzNaZUQjMOJsUW3GgixIxBLYOdvDijo2uHtC5OYaLRowmyOAqGczEpjZwbiwOWd4UCsUEDW/sAUMT80nmj7fZVq+07Q6MGMnIxQrJICIDABmT1Z2g6mJEV7EZ6DF4hOcz1aHGBuJcGNJZ9hbmeH68yR0X31WdoSJkQhTO1XFl90D4WDFWUJiiRTHbkdj8rareBybrmt62e/FBTPqGkyFg8MunkejJk3RvmMX1KpbF9Fv3iD01AnWXuX2oxd6n9+QA6la/PKli7FsxWpDTvt/N1dxwYx6fz17eA+1G7WAmbm5gr7edTDLTE/DzcsX0LBVB5UuDIZ68KSD65fOwsnVHX6Vipqsys8vgJmhtK04j6plxsXMRGoss5KBmS/rZ6YAZvlZbD92cLKFZTk/wN0LIjeXIjBT6WfGYmaZEJnYv/NglrN5AMxNuArNXpP+QnRKUR8wTY9wUvvK+H4o11Tw6rMk1Jt3RDbU3soUKT/3RVRKNs4/iGdfEm0DPeBia47cAjFqfHEID2P0A7TigBm1IRnYuxsiwi6x/lxdPuxeNitQmPWtaqC4YJaflweRkQgmJqpW3LsOZvl5uUzXpmaKIGzIB0CxRGoWak5tZdiHsqoIYGZIjRfNpRozswZFdt8NMCskgKTGRyEtPQtGpvYwKkyaDgtqxSVNv2OWGYEZLWGyzk7djUG7EM6loE2ereoOL0dLkBtRGcyszIzxQS1v7L78UjYFWXI7P2mCfg3LI+xxAhovOKbrFOz34oDZ0UMHMXxQX3y96nsMHTlar/n5QWlpqUhMSGBuKy9vb519xGgsbYTUrdlQQl9er1+9BH2a+ZRT339N33OR2zrqzWtYW9vAzd1d42H8fdvY2oI6RmsSsnjjYmNYM013D8PEkai7M7U4oo7e1HNOkyTExyM9PQ0uLq6sU3VxwSwvN4e5GAnQbO0dFeKVJQGzPOoKn5nBNn47BweIRNyHoCbJyc5CbnY2bOwdFKwrcu1R12hLa2uN/cny8/OQlZHO1oSdI127+nNlZWYgPzeXxYStbGy4gLqS0L2mpybDysZWAdiJXJKRmspajVhYWbFO2MoigJm+b17xxqlNmpaSm5FrASNP/jCoZSaWwMHZToNlxlPzeTCLi0JaBoGZHYxyC5Om32EwI8ssLTufxbesRv2O7DyxxqfSva4P9k1tgTuvUxDk46ACZpoOrOZlh8ivP0B+gQRmI37T66nrC2b0oGtU9oelpQUibnMdh/WRZ0+fYMKYkbh+NUI23MHBEfOXLMOAwUNlfyNgqBtYGQePh2L9Tz/g7z//gIurG67eeYAq5T1Rs3Zd7Dtc1EmaP7BO9YqoWi0QO/f+jW2/bsKsaZPxJilDNm+zerXg6OSImbPnYuK4UYiL5Zo3+vj64o/9RxSq+Wu7n8SEeARVLI9V3/+IFy+e44dvV7LEfBIinOzY85fC4eTCnvTxKBw7dFD29zr16mP77j/h6OQs+xtt3HRd/+wrijM2atIMg4cOx6SPRyPsxl2U9/NHYIAv3D09cerCZYXz0HNpWrcGvHx8sPcfznq/H3mXdfCOvHNHNrZbz974efM2hWOpSemYYYNx/eoV2d+HjRqDF8+eMZexrphZRloKHt65CQINXogRXLVmXTg4ubA/FQfMKJb26N5t5MjNR+xCH/+K8PWvKDtHanIS7lwNQ+WgWoiPfsPiXSQUHiA3nodPedy5Gs6AhReKzVGMjpf01BRGQsnMSJP9jTWIrRYEdy9fhXEPbl9Hbo5cV3V7R9So35iNuXvtMlKSE9GgRVtcu3gGBfn5LA5I56J7f/ogErFRrxQ6YFvb2jKih3wDUAHMtL19Jf9NbTkrKXVEUc0zKwswsyrvD7h5AgpuRjkwy5FVACmKmR2NzwRZZoyan5DMvoLelZgZ72b888or9Krni28ORuLz325ofELn57ZH08quWH/6Mca2rqg3mLHNY9sgBpQEmPqIvmCWnZWFAC8XdO3WAxu37tRnasTHxTIArB4UjBXfrUXV6oGIjY7Cd6uW47ftW/H9uo3oO2AQm4sHs8nTpiMuNg60qZJl0bHLB1j1zTJ8t/Ib3HrwDPYODrJzX40IxwftWyP00hVUqVZdI5ilpqYwC2/1D+vYOGI8jhjUn/3t0vU7esVKeDALDK7ByCXTZ30JK2trbNv8CxbPn4NpM2djxuw57Npyc3LQsXUzELvyh/WbULN2bdyPjMTIj/ozV9PFa7dlaSAdWzVlrXK+Xfsz2rTrwBrIfr/qG/y99w8kJibIwGzqhHH4fcc2vIxPgalpEWP0+bOnaFw7CBu27MAH3XsyQk6HFk1Qp34DLFj6NbOCz4eGYtTQQejWsxdzD5PQtdUPrgo7e3usWbcRwTVr4fXrV5g5dSJu37yJrKxMnWAW8/olUpIS4OlbHlbWNgzU7t28BrG4AI1atWfWt75gRuBCAEUsv4rVa8DGzp5ZW29ePENCbBR8/CqgfEWuwzUPZuQa9PD2ZeBBOo+8cQUF+XmwsXNg8wRUqc72gWcP7rJjguo2hL0j9yER9fIZkhLi2LzWNrbc8dcj2LU3btOJjSHX4LULoTCzsESl6jWYVUUxtrSUZJQLqKQAZvRcmR5sbGFsZAw7Ryfcu3kFSfFx8A2oBBd3T/bMiclJhBOy7Bq36ShbywKY6bWlFHuQCphZWjCLzNhItZyVocHM3skW1n4BLGYGV+eimFn+jqVSk/gYICYWeVHRSI59zWoz8pbZsYRMhAW2RH4hmMl3mqYvaHILaeo0zVPzFQoNFxJATCFBenbp2Iw8mLl8shcxa3qyhWw6fJfaB9OggjPC5nfE3TcpWHX4PjaNaaQ3mPWo54O/prQoEzdjakoKqvp5Yf6iZfh40hS9FlWd6pWQkpyEBy9jFFhxtGh6dm6PB/fv4e7TV+wl58GM3HEPX8YouKpePHuKRrWDsPjrlRg1brzs3CMG9cPZ0FN48CKabV6aLLNnTx8zUPAtV1527NxZM7Bx3Vrcfx6lAJCabowHMwLk42cvKVDWPR2s4OHphev3HrPDf9+5DVM/GYcT58JA4MfL1SuX8UG7Vrhy5wG8fXzB39e6TVvQvVdf2Thau4P6dEfoyRMyMCN3ZXV/H2zeuRvtO3aWjV2+bDF2bt2MK3cfsk103IghOHv6FK5GPmQuS17mz/4cG376AVHJnBX14/ersWzhfGZle3h6ysbRpt64TjBrPaPLMqMYKlGV5eXF4wd4/fwJGrRsx0BXXzC7EXYOmRnpaNiyvQJtnY6/duksc/E1at1BAcysbe1Qs0FT2Vohd+PVC6FsPTVqXQQUZEHevHwR5StUZlYeA6rcXBWyCgHVjfDzqBJcm4EPgdbtK5cQUDUQnj5Fa0f+fplllpQAVw8vZinykpqcyKxDeRDmf8tIS2WkE09fPwa4JAKY6bWlFHuQCpvRkgggIoik+QpuRpqYBzP6b2Iz8p2mbWxsWJdp+sdT8/lO055ePrDJiGPNOeXzzMTkZnR0gJWffyEBxEkezKgCSBRE0bGg2ox8zIxjM2ZCGczowrp06cIKDfNgxjMaKY6QkZEBeTYj5ZkpFBpmgVopTKRiZORweVS8FJeaz4OZaMhORCzsiHr+zhiw9gJ+D1Nl/f0+sRn6NSyHfmvOw8bCRG8wq+5tj1NftIWrnTkafnUUV54m6fXg9bXMUpKTUc3fG18tDsG4iZP1mps2+XETJuOrJSEq43dt24Jpk8bj3OXrqFi5igzM5K01/iDa0Dq0aAwLS0v8c+w0+zM936rlvZi7cnBhXzRNYGZja4Mjp88rXANZZ907tcONB0/hXpjrdCUiXOU6a9SsDTMzM/Bgtmz5agwfM05h3NjhH+HCubO4+4SLYfbr0RUZ6ek4dLKIgcof4OfuhJXfr0Xv/gMx94sZ2LV1Cx6/iVM5Lw+IvJuRBtSo7Mc+ygi8Sei/q5TzQK++/bHqh3XIL8hHRS9XjP1kEr78apHCnE8ePUSz+rXwNDoRlhYWqODjhspVqoLSGJSlX/euOHfmtE4wkz+O0jVoU4+PiUJiXAwatGjH4kv6ghnledk7uaB6LY70JC/JCXHM6qI8NWIE8pYZuQQ9vBWp/RdOHIKji6tCvhYRVC6fPaECOMrnSEqMR8yrF6hYLRju3r7IycrC1YuhLK0gsHYDWMp9HPDH8mBG1px8wvWzB5GIevUcdZu2goWllco90f1STLBxIegKYKbXllLsQSUBM1qz/v7+cHZ2BgEZxZutrKyKBWaUJmVPYFaeZzPKgVnBzmVSo1gCM/mkaWIzcmB2NCET4YWWWUJ8EnuJ9AWz5ORkljStbJmBajNKCgwKZq625ohd2xsZuQWwG7Nb4eEEuNng0fIPEZuWA98p+zC0mb9GMPN2tMSRma1hJBLB2cacgVhUcjaaLzqO5wlFMQxdT19fMMvMyEBFHzfGYPxlm3qrUvlcBGa79x1E81ZcfpG88FbKoZNnULtufRmYUcyMXGTK8tcfv7PY27XIR8wK2vfHbowfPRy3Hj6XNf/UFjPjQZCf99aN6yAXHw9mBI7eThTYV5Q7j1/C2cVFBmYUMxs4dLjCoOmTPsHhQwdkYFbezQHUpUGTzP5qISZNnY5aVSuArJs7j1U/ao4c+AcjPuovs8xorhNHj2BI/16ITsliUz+8fw+tGtfDnSev4OTkhKg3b1A3kHN/aZLwG3fh5uEBfw9n5tbc8cc+laH6EkCIFHH/5jXk5mTJvmop7kTvXnHAjAgYlINF8S7v8gEq15OZno4b4edkICMfMyOLSF4IzDx9yiFALj5Gv9Pfydoiq4tEIhbj1pVLjGgi/0VOv/FgRv+dEBuNh3e4kACBmn+lagxQeeFjZk3bFlnL9NvtK2EsHteoFWdNKkvY6WOgNiFNCo8TwEzrsi3xj8pgRh/ElD2syTKjtUtiCDDjLDM/SN28IKJCwwPnFBUa1gxm1AImE5RnxrsZ+ZgZAZUuy0wezJSTpo0NDGakqLgfe4NAzXb0bgZqvCzrXwuzPqiOz3ZeYy7GES0CNIKZv6sNnq7qJjuWnkFyVh5WHLqHZfvv6v3w9QUz0qGPsy0jI5C1oI8QmG3f/Rfadihy+fDHkQuNaP76ghlvGc6evxCTPp2Ovt27wNnZBes2bZVdSmnAjN/glO/LyNiY/UmeAKILzIIrlWfxwR83cPEpZWFfetbWKOfmAHs7e9xWA2b79u7B+FHDFMCM6i3RMQtDVmD4qDHMpUjxttMXOXJNfFwcs95mzJ6LIcNHqT23k7Mzq9ji7+GkEcwG9OqGMzoIIBRPunL+NExNTFG9dn220VOMjDb/R3dvFgvMaK6IsydRrkJlBaIHfwO8W44HGUOAGZ2PmIxU8YOIGPSciXVIICMPZnQNFEeLj47Cs4eRDPjkQVETmFFFD3JT8paX8sO4dOooO58AZvrsJCUfY0gws7CwYOESW1tbhIaGwtfXF5rcjIQjFN/XAGYhUuO4N0rlrHjLjAMzIoDk21giKTFFrWWmKWamDGbs61JWNd+wbkZ6LIHeDrgT0oUlN1ea/g97UtbmJix3LK9ADNsxeyCRSrWCGR1jZEQUU4Bo+X4uNrg0vz2cbMxx4m4M2utB/6c59AUzGvvLzz9izufTGZlj8LAROlcYgVnDxk2w7/AJlbErQpZgZcgStpETJVyezajOMqMJJo0bjcg7t/DX4ePMxfj3kZOo37CRwcBM2w0VB8yGD+qHe3fvIPxmpFYdTflkLA7s+xNPohJUxn05cxo2rV+nCGYAs8zOhp7Gg+dR8Pd0xtbf/kD7Tl3Y8fQCVfByQffefRnZRZPQOC9HaxbPo7iesrRr3oiVs9IWM+Ndf1Vr1IGzW1Eqwetnj/HiycNigRmdn0DEwsoStRo2V7meV08f4eXTRzKXXWnBjL/24HqNYefgKDtfXl4OIs6eUgEzfgDpLfJGBFISE1CvWRuYW1jI2IzKlhnFDSl+GFS3EewdVSt+UFUUSysb1G7M3a9gmencTko0oLhuRm2WmTKYUQUQL29ftTEzPcAsCojmylkVxcxsGTWfi5mRZWbJ2IzFdTNSoWGFIqOsGCgMHjPjn4hk6yAGWOYjfmPZ4r3r++KPyc3xzYFIfP4759bQZplperLRP/SCh70F2i47iVORHA1dmxQHzMh1RjT5nOxs/LprDzp06qKSU0TuSCJxkPTo3B4R4Zdw6+EzOLsU5YtRzDKoYjm079QZP2/i6OL6gNml8+fQ64OOLA5HMbf7z99AZFSUF1Ray8xQYHZw/z6MHjoIISu+xbDRYxWmpZwuclvSBxNR/BvVrI5PJn+KuQuXyMbFx8ehdtWKzCKQj5nRAKJ++7ra4/d9BzB22Ee4/yJKYX4CyN07t+NcxA1UrFRZ4TdKk/APqMD+tu6H77Bgzhc4cDwUdeXculTBZVBvLhleHzCrHFgTrp7ebDy9c1cvnGbMwOK4GelYPvZEm7uVNbd++PsNP3OcsSVrN27B/lZaMEuKj8W9m1dlRA/+XGRpEgWft8zUFQWm+opvXjxFvWatWb6YJsuMXIw3ws6DSCq1GjRVSJZ+cv8uYl6/kM1BT3TPPAAAIABJREFU5xfATNdOVbLf3xaYUcyM3IyW6mJmku0hUiREQRobA8mrKCTERyGDOk3zMTNqzlkKar4qAYQ4h8YwlgAZuYoxqNIQQPhHsqB3MOb1CMbhW1H4cOUZJP/cBxamxvCetA/x6TlsWEnAbEHvGpjXIwirj9zHtB3XdK6A4oAZTUbEhka1A2UJ0BRDo/yp8EsXcfzIIebC4mM6NJ7ALy01FQOHDMOosR/jXGgoFi+Yy0z1sBuRsLe3Z9eoD5jROGJU0mZJ7sYx4ycq3N+7AmZ0UXzcqXHTZpj55TxGRJr/xUyWtE0gQYw7Eop5PbgXiQaNm2DugsUIu3ABXy9ZwO7tpzXfqoAZHcPH5Lr36qPgZqXfiORUL7Ayo/WPHDse/QYOYmkB06dMQL0GjfDXIS6ZPovqKFbxZ0SooSNGYdDQEczyJiAmiy0iPEwrmBFz8NrFs5BCCp/yATA1N2eWiL2DE8v7Ki6Y0TVdJtdfXi5sHRyYuzEhJgZUKot0VadpK5gVVukoLZjRuQgg6cOA6PREzX/yIJLR9lMS4+Vic4m4c+0ynF3d4e7tw1yN5Ea1sLJGnUJg1QRmdI7XL54yndBHspevH0vefvX0MUh3zm7uqFqjqH6oAGY6t6oSDVAFM3PmdTOSiiCWFtVi5JOn6STaajMqsxmp0LBlejQCr5xFfU97eDk4okCcDWmBBOYu9nDwCYDY0xUmbk5FzTkl25dJkRBdCGbRSEyIQno6n2dWlDStT54ZVVugf8RmJNdjYmKiCgGE/HdlCWZk9Ym3DEJOvhitlpxA+IKOOHIrGp2Xc2y9koLZwt41MLdHEL4+EIlZhRaetlVQXDDj5zp8YD++XrIQGVQ9AWCUVS8vH6zduBmenkVBeVoYS76aiwP7/2JkBxNjE1Ax4oUhyxUs4fjYWBYH+2njr6gWFKzxkolSTpbH7r8PssoW8kKJx5STxseQ6Lch/XuzKtdrN2xWGPvw/n2MHT4Yew8cZZaSLqGYXY/O7Vg8inLt5GX50kU4f/YM/j6i6E5d++1KbN+ymbEMiTZPSc/bfturkApA+glZ/BX2/bEHYokY9vYO2Lz9N1wOD8OkcaNw+dY9hZQCOu9vO7Zh2sSPQeQUioEpC+n5k9HDcePaVUikEpiZmjF37Hc/bVAYSsA3eshAliJBUqFSJWze/juz2Kj25onzYWpLVPGTkPVx/9Z1iPPzmYXsVa48c53RBk4uPEqXoPsj2r2ZhQVjBJJQDIzianz+lfxFEdmCwIpKQFFFEco3q1ZTkeHIH+9XqRpjLsoL1UAkUghPwed/o79TRX++NiJZYGSdUYUQcsHQPBWqBDLKPMXuyHVKHgi6HgIfildSXI3GBVQJlHkkHkfeRnpaCmo3UnWP0rnTUpJY4jRVSaEqI6QT/8p03YrVYIjGT3tOUJ2Gupai8HsxNGBIMCM3I+1z9AHOU/MJzKzSY1D9yhktYOYGEzdqzlnYaVq8bZlURJZZXCykrzkwS03NZOWsqNAwi5kFFiZNJ6pPmuZzzQjI6IuU/pHL622AGT2PTWMaYkSLCohJyYGbvTmaLTyOS4+L4ifFtcyI2UixuGpe9miz7CROG9jNWIw1JAwtpQbmz56JDT+txaNXsbBm5ZOKpEGNaswFefXuo1KeRThc0MB/WwP/CphlxKB6hCqYWbg6wN7bH2JPdWCWSG5GbWDWklXNT3xPwMzWwhRpG7hk2VuvUlBz9iGFlaUJzBJ+6o2+a87jwsN45BVwprKPkxWW9quJIU398SgmHZVncMQSXVJSy0zXvMLvJdcAfWA1r18LgcHB2PrbXoWJqHJH5XIe+HXnHnTs0rXkJxGOFDTwf6ABVTCjCiAokZtR2TIjAoiPT3lWNZ/ArIGXAzztHWRuRh7MJF5uMHaVs8xU3YxvkJbGFRqWbwFD1HxiM2orZyXvZqSNQ10FkLJ2M/Lr6NL8DmhY0QXD1l3CtgvP9AIzKllFQgSS3HzqXAsWbyN5EJ2Gjt+cxgs9c80EMHt7bzTFF6ms1kfDR6Bm7Trc87sXiaUL57M415HT51gpMJJXL1+Akn+JKUkeBcq3E0TQgKAB7RooKzDjm3MqgxnFzPILKGYmhiKYUcxsLpdnpo4AQjGzkoCZfhVADBczWzGwNoyNjfDp9qsqmqeE5xldq6mNbzWs4IwBjf3wOjELKw9zcQ2SxhVdMKBxeXQM9mRtXyjuduNFCg7eeIOfThZvkxPA7O1tB5S71697F1w8r1iFg1ITFoesQO26RbGiRrUC8eL5M1SoWImV06Img4IIGhA0UHwwY70qpSg2AUTeMisVmOVTp2kqZ0VV8ws7TaemZ0NkbAnT/CwcScjExeqtIaY8s2Su3YJ8BRBtzTkpz0yems/lmXFsWkOUs3qXF5wAZm//6VDyLjFkKeZJ1U3opVGWuLhYRkgoR1RfQQQNCBrQSwOqVfMtICkEM8IIPq9MvhUMTazcaZreSSppRcxaIpSdOXMG5Gbkk6arXz6Nuj6O8HRwhCQvCyKxFOZUFMHHD2IPL5i4ytdmJDCL48CMVc2Pi0JqRg5EJpYwzcvGkYQMXCIwo0LDSdrdjLosM7oZqYjaBAhgpteKEQYJGhA0IGjgHdSAuqr51LiJLDNlOr48sBUHzGwz4xB4ORR1fBzg4eAEaV4mUKAFzAoUWsDEII3YjGmKlpkhwIxuiFlmApi9g0tTuCRBA4IGBA3orwF1MTOizBkazKqHh6KuL2+ZZZIPE+bEZlRnmcnAjC80nBCN1NQswNgCpnmcm5EDM2skJhVR88mFSOakNjejPAFEADP9F4owUtCAoAFBA++yBrSBmXz/MuaNKywyrC5pWpebkbfM9HIzyoNZTjRnmaWn5UBqZC4HZm0gsbNCfEKSApuxNGBGhYYz5YoB000XtwLIu/ywhZjZu/x0hGsTNCBooDQaUJdnRjEzSKQK4FUaMCM3I2eZcW5GSW4mRBJdllkc1WaMQVZ0DNJZOatcwNgSJrmZXMwssA0kttaIT0hUoeZTwrQ+/cxklhmVPDECjCViZOaWrp9ZaR5GWR8rgFlZa1iYX9CAoIG3pQGVqvkW5pB3MyqDGP//9Y2ZeXn5wqYwZlaXxcw4AgionJWMAOIJE/lO08wyIzCLjUV2VDSyYqORmp4JqYkt62fG3IyBLZibkc8zU2Yz8oDGE0DS09NZWSvlPDNO8ayCF4ylRsiki5MTwTJ7W0tTOK+gAUEDggb014A2y0wZyHS5GflO01TOiqj55cqVgzyYEQGEczMWEkDc7WDvzbMZXYo6TZcWzNRZZgKYFa8FjP5LSBgpaEDQgKCBt6+BtwlmZm62cGDlrDxh4uIs15yzGJYZtYCRrwBSnJhZkfoFy+ztL0XhCgQNCBoQNFByDbwtMJPmS2DubgcHmWVWRmCmq5yV4GbUb/E8uB/JqqpTVQpNEhsTw9q7yFez0DZ7WloqqP5gQnwca81BjTsdHIsaKKo9ViplxaKjo96wnz29vOFM1eQp693AQuWmblznWuv0GzhYoZ+b/KmePnnM2qiQ9B/0kd5XQe1tiIGbkpyE3NwcODg6w8HBAXb29hrPRT3kqFK+NqGut4YUKsV16vhRdOzygcZpyW3zz1970a1XnxKfmnroZWdlsQ6/1J1b4/NPoucfBalECi9vL9aFvCyef1ZWJmtjpK0uJnXOpk7qHTqXvHYm3TPdO1V6MTMzU7nt1JQUjTql8UKFGE49bw3MWMyMwKyMLTMBzIreg5IQQKgX1prVK/Dtiq+xeu3PGDB4iMqLRXUE9/+1FxPHjcL0WV/is1lf6tzQOrdujhvXVUt+df6gG37evI1taMqSnZ2Fnl064GYhwPC/16lbH/uOHIepqepGoPNC1AxITkrEvC9m4o/fd8l+fZOYztqCyAu1Ffp2+TL8tOY72Z/l+7tpOze1t1k0T72eqIXLjj/2wdbWTmWKZvVr4cmjh1pvS99r0KUbAqjHjx6ie8e2rJ0JNV5VJ9S3rW3TBqwrxauENF3TasAoKfp264wL584yYNiya4+a55/NxlyNuKzwW42atXHg+GmYqgGCklwMeXeuX4lAn26dUd4vAKFhV1SmYZ2o79xG13YtUc7PH2fDdfcTVHct1BGhZcO6ePL4EX7cuBk9+/RXGUZd3DXJ0JFj8PWqovVXkvv9rxzztsCMkqaZm9HHv7ACiJqYGVXNz3sTjfT4aKSlZUBqYgej/Cwcpeac1VsgnxFANLsZqX8ZvWB8PzPlQsM8m5EeJiVPG0uBTOpFJCf/rwQQ2tAP7v8bs6ZPhbjQElAGM2rEeeb0SdZPi7cW9AWzxrWDQM0+J0yZBjt7O9y+eQNTPxmHhw/u44PuPbFhyw6F50DPijbyp48fYcBHQ7Fw6Tegr+JhA/uyza1Zi1bYs1+xE0FxXlKJRAzqe/brLxuw5Zf1KofyYEbX8ejBA/zx+04G8sqiL5BQA80dWxT7rsnPReDxPCZJ1tiT/83HxU72PDTdn77XoOl42szv3r6FpQvmIvTUSTbM1c1dAcykUgkePniAlSFLQL3lSKj/U0nBjACxfnBVNo86MCO9t6bmpvfvod+gj7Bo2XIUiAvY878SHoaGjZti3+HjxXnkKmNpPV2NiMCsz6bgYWHftypVqyuAGdXYvHXjOubOmoGrEeFsjkpVqpYYzP7c8xsmjBnJ5tEGZtbWNuj8YTeVa27avAUGDB5aqvv+rxysymY0g1RkpEDNp3vlc87ovzXlmaklgHj7wiYjFtUvh8rKWYnzMiESk2Vmz1rASDw8YMzYjHO4QsOsn1ki15xT+ioaSYlRSE/NgNjEAcb5WTgen8rALNfWDkkJieyCunbtyjr80oUSiCmzGekrWjOYiUD3LJIWIDtH0YXz/whm1GG6kq87W+P+ARXwYY9e+H7VchXLrKK3GzIzM+Dp5YWQld+xjUVfMKPnRF155YXmqurnzZojPnkTDzNzc9nPtPETAEz5bCZmzf1K9nfaXKgb9uuXL3E+4iZrOlkSIRdpraoBGg/lwSwvNxfl3TW7QvUFkhlTJ7Jq+R06d2FATB8F2zb/wty0vOzc+zdat21fdK8FBSAwI6G6cbXr1ld7vf8cO1USFciOmT55AnZs3QxjYxMMGzUam9avUwGzxfPnYO13q9gxnbp8gBPHjjJWcEnAjN7fxnWCERcbw9yM6sDs953b2McOffzMWbBYdq20juj5v3rxAmcvX0elylVKfO+9u3bExQvnmNtu7sIlmD39UyiDWZe2LXH9agTzHAwZPhKbNvxcYjCj9d6wZiDrpk6Nb7WBWUDFirhw5VaJ7+3/4UB1YEZ5ZkYQyQBMuS4j6UUdNZ/AjN4xvjknsRn55pzVIkLRwMcRXnYOyCvIgpFEDDPqNO1dEVwLGLmq+cpgRs05M9LKGMxERAIRC2BG3YEzMtC/e1d8NHwkBg4Zht27dmDK+DEqYNatU1t079UHI8eMw/OnT9Gkbg29wUzTyzWwdzcWgzh3+Toqym1M7Zo3YtbC/RdRrEOzvFw8fxa9P+iEXv0GYO36TSV6b+XBjOIQFHeKj4uTzaUOzMh68vPzZ644XvQFs4T4eLi4KnZOfvP6FeoFFW3GQ4aPwjffrpHNTS7fCt7cMe4enrhx/0mJ7lXXQXNmfoaUlGR8tSQELq5uIDeXsmX29eIFzIqet2gpyvv5o5ybA+sYXRIwO3H0CPsQ+u3P/ejXo6taMOvUuhlzL999+gpOToodtyle2a1jG/bRtf7X7bpuT+PvH48Ywu73i3kLWJNUum9lMOv9YWdG056/OIQVifb3dC4xmNEHAXkBJn06A8sWzdcKZh9074UNW0p+byVWynt0oKY8MwKz4tZmLBswexmNxMSyBzMq4GUkgJnapasJzOQHP3vyWC2Y3bp5HevWfIfBw0agafOWOl+NHp3b4XLYJTx6HQtyrZBQBfmKPm7MSjwXcUNljuSkJFQP8EFgUDBOnOdcP8WVuNhYdO/UFu07dsakT6dj+tSJOHb4oCqY5eWice1gRgogK2Hrpo3MalUHZmQ1/Lz2e0Zyqd+osYKVpen6/NwdmVeBZPb8hexaeElJTkY1f2/2f4OCa+D4OY50UtaiDsyUz6kOzCRiMVZ+vZTlds5fvExthwCySvw8nNCtZ298+dViNKxZTQXMcnKyUcnHHeX8/NRaJ+TurlLeE1WqVkNomGoctqT6UQdm8nPRulQHZhRDnjf7c9ja2WHWnPkqHgiag9zqHVo2wYKlX7N1Tl4HbZbZpzO/wMzZc0t6K/8XxxXHMiOF8LlmZWqZcc05CztNv4wqBLPMMnUzCmCmeb2XBszGjxqO/7F3HuBRlNsbf3ezqZvee5AONlSaFMWCiIoFRbFdexfs7W+9FsBy7b1yBXvBAkrvSFOvDRUBC5AGabvp2TL/5/02s5nd7G52k02yge97HhSSmdmZM9/Ob8457znfZ598iCPHjMWn8xmK8j5KS4oxZGAf8eD/YqEjV8Pxv+++xUnHHYXpN98m3prdhxr641v1z9v+DsoXl56CJ5i5H3zmg/d7hdmlF0zF1/O/ELswpPrj1j/Fm7+38cYrL+KeO1rg9fP2f4TCUx1a73HUmKPwyfyFQbnWtg7SXpgx9Df80EHi8B99/hXGHD2u1UfxgU4hxc69JuzetcsjzJijmjBuNK6ZdqPwBN0H4UGYUtX4y46dbV2O379vL8zWrFyOs093KD9/+7sQiYmuYWmGFyn6oHKVLyTvvj27TZjN/M/TuPiyK/0+9/1xQ3eYRUaGiyVgtGFG2kXrpfHfnQyzWQrKCmEvKQF2FaOsrAi11RJmHZ2g7VEz8jM7ArNvN23EYzMexLXTb8K4Y4/3eAkmUxU+/+QjoZikYvDLRcuF5F4d8z7+UIhMnnjmBeHheRp88FDEU1RZ21Ezif2DATM+yPlAV8eCpatw+NCWPNf8z+dh7aqVaGxqxO+/bsEP37d4FXwL59u4dvzz158YedhB4kdhBgPo+fCLSeCNHD1GeAF9+vUPyvVrD9JemFE4RA+lutqMWf95GjExrnL7WQ89gGf+8xgWrVyLQ4Ycjp3//OMRZhSYXHnxBZjx+FO45IqruuT+80PaCzOWWUy76gpk5+SI3BtzL86hKLjsX+dhxdIlQljCNevUfLAnz4yrjg8/ZBCo2E1KSRZ5zPT0DJx1zrkYMWp00O91Tz5gW56Z6ompQFP/3yUwU0ooAClBeXkhasyeYBaHirKKDglAxM0TS8DooFdsqJO9GVvN547AzNeXgyEahmo46LnceNsduPHWO1pJ7F945ik8fP/deOG1NzF5ylSPhxw3kkq3X+FvzqqtL20wYLZu9SpMnTxJKD37DxyEVW4hsPvvuh2vvvS8y6mMHDUGDz/6BA48+JBWp0jgHTPKs+hD3fjt9z/G+BNPauvyAvp9e2Hm60OoBDx94nicec65ePqFV8Sm3mD22kvPi1KJp55/WShZPQ3ahfYJ1v3vCMx8XTdVsNOuuhz/nvkYrrzmerGpL5gx5M7wt6fBaMecDz6F0VtNXkB3uedv7A1m6hIw7hDzN8y4cuVK5OXluQpAcpKQneAQgOjsNkRxCZjsPh4EIHNnKrqyFjWjJwHI+sFHoSk2DhXlHYeZWM8MlObbUNckGw27T+vOgtmXn30Cm80OFh0vXPClyCMwDPfk8y+J3JU6nv3P4yJB3tNgxvNn/otKNVHY6zY8wYybUOJ+zvkX4vGnn3cpnqaXO/mUCc7QI+vumEfTDp1ej7+KyhDpYQXr9j6ugg0zKhYPHdgbhjCDCAuqqlZvMGMd34P33tXjYcZC/8MH9wNfWOZ9tdh5O3zBjCUjEI3QHcpfFldv2/obbrj2KiGI6qjopb1zIhT38xVmdPfKtPJ8b54Zv4dxcXFipWkHzPIQU12KQZtWYERuMrISEmGx1gEamNmy0mFITyrWnXOfKs2f0SLN3+k5zChhFvh06o4wYyBnSTXfcWNGiNKKRSvXYeCgwWJ35hRumX6tT5j1ykgGv/jMvQRjBMMza+s82NmBNZD03NgF5Y6bpuGXn1vk13fe8wBuuPV2n4eh+OH6qy7FkoVfO7d7+4NPXF4G2jqPtn4fbJgdc+Qw/P7bllbKRG8wc75M+fDMKCJhWLM9akpv19/eMKOn4/HhyXIXij2+/WWrS6cPXzDzdm5Uth5xYH+hOv32lz+Qk5vb1m3c53/f2TDLFjArEXVmTpjZ6gGb1emZtYKZKgBx5MxKUF5RhBrWmYUlIszqqDNbP2gsmlhnFgzPDDquegMD7NIz8zDlO8sz8/Tt+nbzRkwaf4xL4fTK5Utx7uRTcde9D2D6La0f7hZLE/LTEpGTmyceFMEYXQEz9/PkA+/Y0cPBNlrq8CdsxhrKAfmZzn0uv/o6PDSrRWHZUXsEE2a8j7yfs558xqX0gue4p6RE5EbZAeWO5lrCYcNHYtP6dZhy2sleyz6sVgvyUhNEveP3v27v6OU69w8mzA7skwe+vLz5zgdC9q8dSxZ+hVeef1aE2MeMO0b86shRYzyqILX73XXrjZj9+qtwr0cMmgF62IG6AmZGemabV2JETlKLZ2azIYpLwGT3QSuYKe/MUpS9qgCkBBUVRTBXVcPOomlrPRbvqRJF0xJmgc22UPfMeDVqKGb4kaPw+ddLxQWyIHrYIQOFgOS9Tx3qQO3gQ2Jgr2zxEPxiUccKhtXjdgfM+Nl33nKjSwcSf2DG/bQtj6j4pPIzWCOYMGPnl7//+tPvU/vtr93Ce2X93dijj8GHn7eUS6gHYelD//xMDDn8CHy9fI3fx25rw2DCzFdLKk/nwQiDp5Zu2m3ZfeWJWY9g7kfzcNz4CW1dzj7/+86GmSiarinBIHpmOUnIjE+AxVYPnS+Y0TNjzszODiA7i1DGOjNTTSuYsQNIpfTM/J6kPQFmqmKPIgaKGdRxxIH9UFRYiB1FZYiJce1Vp0r3qea74dY7/LaHrw2DCTP3Aml2WImNi/P48aqQQf2lFmYMo1HF6D7m/vdN3HaDQ0zAsXjlOhw85LCg2EEFpXvRtPvBO1I0rR7LW5iRv2erK7a82r6bTaldPRuGZsePHYlb7vg/3HrXPUG9bveiae3BvdWZBXoC7Qkz8jMuu2Aqvpr/BRav/gYHHzIk0I/d57bvbJgxzBiwZyZgVl4spPkCZmWFqK6ugxIWB0NTA5ZUmrBuwNGwxMajosLRzoqLc5pMJrC9kdrKSu3NyI4WXM/MUzsr3lGFajqxOCdQZ2ndm/Gyd37Hki17e/zN7w6Y8d6w+zgBpGPPMAClxcVIz8xs1Rme297GnoVvzxadPNjRQx3MmTF39sxLr4kO9urg/WZtWrXZJEDnIoPuwB0LBsyefGwmHp/xkDgLJpP/2VMlQkdq3RTbWN157/2io0VJcbGQn5eVtcyzQw4dgkWrvnFexQN33ynaTM184inRi5B5k1kP/1uIZ9TBz/mrpEJ8XrBGRzwzChYYPmW3jLaGL5ipITX38gwee8iA3mB5x5/F5UG7/yrE2wszPnt4D9ryrvg5vmBGYEZFR7cyHbuhsCtKdk4uvtviu/F0W3bfV37vDWZhig52KM4iafduIAcccADS09PBrh8UfHCuqr0Z+W+qGR2Lc+bCSM9s8xqMyElAVmIiLOSFzYbojETEZ/VuVjNqBCD2uawzY9G0A2bsAGKurgXCYmFobMCSqmqs6X80bMZ4lFeWOWHG3AGXqxBLSdTXo6GhQQCsLZg5Vpo2NMPMIRVXx67du/HMikL8Z3HntA7qyonUHTBj2yPWj53/r0vwxLMviMuddMKxKCkqxKv/fQcZmY5cD0NFl154rmgk7KlpMGuqDu7fCxXl5aLe7Jjjx4uH5BUXnS/aHLEm67YgvpUHA2aqN6He488XLsPwkUc6Yebr3rNj/pY/d7qUKRBm7CjibbC91op1m1rlojo6x9oLM97TQb1zhTBj/fc/o1fvPj5PxRfMeP8PHdhHCGVYs0bP3W5XcNUlF+D7bzdj+s234677Wnp2dvSaOwIzepDDDx0s2nv9VVzuEUba8/MFM9qejYRvuv1OAUfO+U8+fB+s0WPbtU/mL8LQ4SOCcbk9/hjthRnVjBkZGS4w48s3X4y1MGPta2wt1YxrMSInHtmJCWiyNAkBiFeYOXozNncA2cV2VoUwm9uGGT0zKsMIM4KMf3wtAdMi1/QOs92FRTDXWXDgg+t6/M3uDpip3eEptafKjuPOm6fj/Xfnigar2sEJRKnx0y+27lrP7dhy6pTx48BCUnWwGTHrde5+wOEBBWsEA2Z333Yz3nr9FfGyxTe9bbtKRZhw2x9bcfZpJwlvzH3wLZxtuT5dsLjV2lbPPf0EHnv4IVDwoB309rjOHFcNYM/GYI/2wqykqAhDDx4gHsDMZbb10PUFM14Te2VOOmEc/vm7pcsLH+iXXnm16JUY7NHenBlr6PjCxrH1n2LR1srX8AWzkUMOxD9/uy69w+YAfDF4650PRAsvOSDqhNPjXb1/tQNIW56ZvzDLzs6BsV0wo2e2p9TZNb/KVA2dIU7jmR0FmzHB6ZlNnDgR9MzcYaZ6Zt665jsmgneYle4tQ1NDPQ57ZCPKa5t69LxpL8w6ctE2uw3r167BsBFHIlLTBZ/H3L5tKzasWyfCjXzQDWiW4rf1eVz7icfsN2CACLeF8qAykWHFyWefI7o3aAc7Y/B3rLOLiTZiyBFH4IA+faBvDsd6ui6Cgdv/8tOPorMGIUbb+hPO6g47FRUVwsSekgc6OpcEY/D6ef+5QgJrtkJxsAYsOTUVWVmi3KhDg8+uX7f8jG1bf0dmZhZGHzWuVd64Qx+wD+xsCNMjNbZllQ1eUmjATFs03RxmNJlrnDBbXGl2hhkrqhw5MxVmaphRzZv575mFgQSvs7iGGRstNuwpKcbOykaMebx9TWxDZa50B8xC5drleUgLSAu+9IPfAAAgAElEQVTsuxZINkYiwuC6pFREZLhwU7rVM3PPmZVpwozhjQ1YrMmZeYOZGmb0J2em8JKVMLCDWr2bAIS3f2+lGQ01JnzzVzUufOsnWKz2HjkrJMx65G2TJy0tIC3gwwIRYXoku3ll3LxrYNboWwBim6N2ACmFfVcR2M6qtroOdr0RYZZaLCyrwfpBx8AaZ0R5WYW4TKoZtQIQwszXStMMbakrTVPNyFCjHnY0NrF9TOtRWlaJpvoalNdacc8XO7Do172w2hx79pQhYdZT7pQ8T2kBaQF/LBCm1yEtzrNSVoQZFfbcBRRdy5Ivvrrmx8bGivy2uwDE2Zuxhh1AVmFErlo07egAEp2RJNSMSnYG9GlUM96rWWla5MxKYKcApKwQtWZK82OhFzCrxTeDxsEWF4PyMkdvOneYqWpG/p9qRvecmWeY2dDY5N3rqjTXoMZsAhQ7LDYFv5XWw2LrOV5aYrQBfVKjYIhNgk6v6eTtz6yR20gLSAtIC4SQBaIjwpAQHeH1jDoDZsYa996M9YDdiuh0LzDTtrMSnll5EWpNtVAMcaKdFWG2fiDrzKJRUV7lE2YMMzJvFgyY8YOsNjvqmyX/rHGi/LanjXBjAvQSZj3ttsnzlRbY7y0QpgciDGGINOhB0YevERFhEDkzvaLrsGcm6szUomkPjYZ9wKxlPTM1zMgOICDMbPVYRM8sAJh5qjNrj2e2388kaQBpAWkBaYEeYoGOwMxj0bSHDiBiCRhRNO3VM2sNs+qqaiA8HgZbHRaV1QUVZlxiAWJNUt9hxh5yD+VpSgtIC0gL7PcWCBGYzRQdQEQ7q92OnFl1VY0IMxrUMOOgcX6HGdvyzCTM9vt5Lw0gLSAtsI9ZoKMwYweQ+Pj4lnZW7fHMlDkzFXt5M8zUnJm5GkpYgiNntpdqxnGwxsWInJnam1FbNE3hh3tvRubOKisrsWPHDlGoq6oZVZhxcc56S8/Lge1jc1BejrSAtIC0QIctEB5hAHR66O2Bqxk992bMgxCAbF6JodkJyElMhsVSK1aajs5I9tybUZkzS8BM9GYU0vxC1HiAmVYAou0AwsJpCbMOzwV5AGkBaQFpgR5rgWDDLCc7D8baPRi4aQWG5SQiJzEJTRbmzCjN9wNm2M2VpgtRYzK38sxUmKkdQNgZX9vOKlDPTG+3osHas2rHeuxMkycuLSAtIC3QiRboLJjRMxuWnYDsZs/M0TXfIQCxZ6cjTNSZ3eeoM9N6ZoQZi6arTSaPMFPrzOiZEWb0yvhHWzSt5sxkmLETZ448tLSAtIC0QAhZINgwy87OE13zB25a6fDMEuiZtRlmdOTMlNJStPLM1KLpgUe75MxUmHXEM5M5sxCaifJUpAWkBaQFOmCBYMPMEWbUwCwxCRZLXXMHEG9hxrebBSClJQJm9MxqzAwzxkNvoTTfUWemCkB4vZ665sswYwdmgtxVWkBaQFqgB1ugM2AWW8ecGcOMas6strk3o5cwo7YDCKX5ImfWLM1nb8YllQ1Y02+MgFllhcmjmlENMxJoVDkyxMhwo1bNqN4nZsl0igKDzo46L70Ze/A9lacuLSAtIC2w31kgIjwc0DlqiBU2Z2we7itNa9czY29GrjTN3oxcDFVdnLOgoMCx0rRYz2wVhmcnIrtZAMLejFHpiUjI7gNbVjoM6Zqcmbo4p1pn1ukwE5oPBQZIaf5+N+PlBUsLSAvskxYIBswIt5UrV4Iwy2GdWbtgxqJpSvPdiqaD6Zm1dM3XCYAbFKv0zPbJaS0vSlpAWmB/swBhJqJuOqVdnhmLpl08s5xcUWfGrvnDc5IC8MxcYFYEtrNi13wWTYswY/+xsMZGdyjM6L4ETJiU5u9v811er7SAtMA+aoEIQ7hoMBw8mLFoukSEGUcECjNlT8t6ZoSZvRlmSysbsJYw89EBxJ+cmRNmCqDXA6wzC6UOIE8++SRKS0uRm5uLa665BjNmzBC5vyOOOAJnn312yE/BuXPn4ueffxbrA11//fVITU0N+XOWJygtIC2wb1hAhRlzZkBLh/1AcmbaMKPomt8MM+bMcpKSRdF02zkzsZ5ZM8zKi2CuMDuXgAkGzPR6Pex2u7OtFWGm2K1osoRG0fQff/wh1mijq/vFF1/gl19+wR133CHA9tFHHyEtLS2kZ9ySJUswffp0cf6PP/64UJvKIS0gLSAt0FUWCAbMtGHGrKwcl5xZQDBjzgxicc4imM0m2PXsml+PxeV1WDfgKKeakVDS1pk1NjaKomn+4XpmvhoNOwyrQNEZoNfp0NRY31W29vo5vJ6xY8cKr+zFF1/E4YcfjnHjxoEAprdzyCGHdPs5+jqB33//XXiOLF5/9NFHceqpp4b0+cqTkxaQFtj3LBAZHiHCjN7UjGpkjmpGRo2MRqP4QyUjFY2t1Iw5OTBWV2LQt4swPCsFOYmpaLKZAKsO0RkJvlea1sKsutoMuy5OwGxReR3WEmax0aiqNAsPa1+C2datW/HZZ58Jo06bNg3Lli3Dt99+i4MOOggnn3xyyM+6d999F7t27cKAAQNw2mmnCe9XDmkBaQFpga60QMjCrKamGjZdLAzWerHStOqZBQNmohKB3ZV1er88M9au0evwNuhBMdbKQS+Rfzi0P/fnpm7btg2FhYViv969e4sQo6fBPBpXvfZn8I0jIiJC9LCk16odzG2FszbDw2hqahKernbwGnluHPx8noevQZedYOPLB71ldWiPo91fe46q7dzPQ60H0e7nfi7q8Vlv6Gtor5+t0fjmxuF+fu7nT5txXzmkBaQFQscCnQ2z7MRUWNrjmbnCjGFGhwCkO2D2xBNPYPbs2V7vGmsSFixYIH7PsOCsWbPE37Ozs7F48WKfd5sPcB5/3rx5otckH5wczD1lZGTg0ksvxQUXXOByDP5s06ZNfs2iu+66C+effz6++eYbXHnllS77DBkyRJyvp3H//ffjk08+cfkVvce+ffuKnzHHN3nyZJ/nwM/k+kD02rQ5tKOOOkqEU93HTz/9hPPOO0/8OC8vD19//bUoej/mmGMEjDlOPPFEYS/teO211/DMM8+IHyUmJmLp0qUibDB8+PBWANfu99hjj4k8Jcfo0aNhMpnE37l/Zmamc1PmLtX7y/vCuXDYYYf5ZX+5kbSAtEDXWCDYMMvJzYHRXIWB3y4UYcbshBRY7Ob2hRltujiEN4cZ6Zmxa34wYaaDDpYmV+/Dk9lnzpyJN954w+sdOeCAA0ABBMd///tfPPTQQ+LvOTk5WLVqldf9KioqcOaZZ4qHvbdBz+aEE07Ac8895/SKLrzwQqxfv96vGUIocfu1a9fi4osvbrXP9u3bW/2MHtmIESNaeV6ES79+/cT2DI22FQL9/vvvBcx27tyJY4891vk5vKaPP/4Yhx56qMtn//DDDzjrrLPEz/iCwHArx7/+9S8BYw56ZoSeOugFM99IW3JQAaoqP3l8X97jU089hUmTJon9hg4diqqqKvH3NWvWICsrS/xdFeaon3fVVVfhtttu88v2ciNpAWmBrrNAp8CsugoDN2tgZjMDNiA6I9Fzzsw+p3mlaY8CkDosLq8PsgCEi7fpwXCjpckREvQ1tDCjx0DPQjuSkpJw4403ih/5CzOGxsaPHy8e9OoYNGiQeLjSG3nvvfdcQnOXXHIJ7r77brEpPYO//vqr1SkzTMb8lToYpvz888+RkJDgAjOGyBg65aBycvDgwS7HWrduHS666CLxM4YoGerj8AYzJlFPP/30Vudz5513inCcO8y4IW1G71KbX/MGM4KKcFXDgLwfU6ZMEZ9H4BEwHOnp6Vi+fLnwyji0MKN36j7oWapA9QQzfh7FOPSYOQYOHIgvv/xS5gR9flvkL6UFuscC3mCmRrsCFYDk5ObCWF2BQZsXYVizZ0YBiM5GAYgXmClujYYr9hbBbHLUmRlsDpipAhC1N6M/AhBPS8DQzArYAYR/LGhqbHulaS3Mjj/+eLz88ste75a/MGNYjN6WOh588EFniI0/I2yuvfZa4SVwMLy1aNEiUInjbTAMeOutt4pfU5kzZ84cDBs2TPxb65mdc845+OCDD8TP6WkRUtrBY/BYhCE9n71794pfe4MZvRj1PD2dmyeYcTuexyOPPOLcxRvMuAE9Nv6eg+FXApeTk8rJ3377TfxcCzn+WwszTx6o9lw9wYweGMO/HPQw6X2npKR0zzdVfqq0gLSATwtEUM3Ip7umA4h7jRmf+97UjHxxZ+Rn9erV4tmXl1uAmNoSDBaLcyYhJz4ZjVbHEjCRaYlIzOnbujdja5gVotpcC5ve6AwzBhNmEDCjAMSChsa2hRTBhhkNTOk9xR4cY8aMwVtvvdXqjb+kpER4geqbBQupb7nlFo83dM+ePeI4ai0di5ZvuOEG57ZamDHnRs+PwKTQgiFD1UOiUIO5JnpjBAjzR2r4LVgwU709CikIVbX0wBfMysrKMHLkSHE9PFfW3kVGRjrDhGp+UvXKOgoz5s9OOeUU8Xm0EV88JkyYIB8n0gLSAiFqAU8dQDoEs7wCR53ZxuWBwGyGYi8vFr0ZuQRMxd7WMFPbWTFn5r7StLc6M2+emQNm/K8VjU2BeWYEhtab4H3l27r6EPXHM2OOjKIGdXgK9am/oyBCFXsQMtoworoNwXPcccehuLhY/Ihw4MOe3pw6tDBj7uy7774T3To4mA88+uijxd/pYTGkyUHPjvk2dXiDGcN7/Dzt4BsOQ4kc7p7Z888/LzqEcFC1OX/+fBHO9AUzbnvGGWc4z5lgo0iDHiQH7wk9Pe3QembuuUsCSs2LcR+tZ8ZQ5dSpU8EXBA6GNPlCI4e0gLRA6FrAU9F0sGHWZHN0APHqmdnfnqEoKsxYNL13t/DMGGZUBSBsZ6UKQIICM9GS0r8OIFrPjIBwl7O/+uqrGDVqlLjL/sBMm5PiPhs3bvQavqKg4c033xTH9iYoIRgWLlwotmE4jOFI944h7jCjqERVDlKhqO5/9dVXC2+M+9PdZh6vLZjRU6KXpB3MRzF06glmLEE499xzRS0dx+WXXw7m19qCGWFNsQcH5fOEOP8wJMDz13pl3EYLM/ffUfVIm6hDCzOKclQlJ+3J++OthCF0v9ryzKQF9i8LdDbMchMYZiTMbN6XgBEwqygWK00rO4sEzMymGtFoONze4CiaDjbMdAqgswWcM/M0PSjIoMfmL8wo89aGAPlQ58PV06AMXc3RecpNffrpp6LtFQFPb4O5OE+tpNxhds899whQsX6OXtGPP/4oZOz0/ihOUfNZqhSf5xaImlHrzbh7ZsxfMQ9HhSNDnQTN+++/L+T3ntSMql14jYSk6lGqP9cqGLU29KVmpL1VmHIfLcwOPvhg52cQZvTqWDMnh7SAtEDoWqCzYCZyZuzNmJAicmYqzBw5szSEpWnWM3OFWSHK9xbCJBbnNCLC3ohFZXVYO/AoWIxRQprfHs+Mt0BVs/DvOr0Oep0NDQ2B5cwow3eHBd/kKSX3F2YbNmxwqR2jp0ZRg6dBj4Uydg52BFHDavz333//LfI6anEzz4PtpDwNTzCjR8S1ezjYT5HhUubTOD788EOh5PMHZvSSKJ/XDiokWRPG4Qlm/Dmvi9fHwdAooayqDrXSfO1xd+zY4ZK74naELIHsPrQwo5hGO+hJXnfddc4faWFG0Qdhrqo4qaRkPZ7sbBK6DzJ5ZtIC6hIwlPgxiaQ+81UVtFbNyMgTUyFqOyuqrima47+dAhCRM6MAZKUmZ0bPzIKojGQkZvWGLTsdYalJxbqp92ULrjhgVgKltAT2nYWgmrHaXAd7WCQibE1YuLcWawaynRWLpk1C5MBiV0qm6VmoXSLcezNqc2bqhTkeSKwwU6CzW9Foa7vRcLAFIBQzMCypCjvcVXjqtOS1MZel5m606j96UZTD//nnn2Lz/Px88VB3D/epx/IEM8KQ6kwOemkUUVDqznAm80YMqfoDs0DVjKqykJ4Y83eEOwdfElRlpTeY0Wb9+/d3fnOvuOIKAUFPoyNqRtqLBedigup04u8q6OVjQ1pAWiD0LBARbnAq1bUA8wQz5vkJML6I8//8w+cd/81IDJ+nObn5jq75m1dgRE4ysuKTYLHVA1YLojOSEZ95AOzZGQhLSyzWTb3fATNlzkwhANHCrKa63gEzayO+JszU3oxVjt6MHYGZg9sKwhQbGqxdDzNeNOvJVEk5Q1g0IENa2sEQ4u233+78kTacyZ/z9+oghFTv0NM08wQzbqfCim8kFNIQMMylqfmuzoQZP59eG+8lX0Q4mdQ2Xd5gpj1n/p31faqYxP26OwIzApohTbVAm6FQily0OcTQ+zrLM5IW2H8t4A/MaB1K81WY8dnbCTArgr2kBMquIlSya77JzTMTMItBVVWQPDOdA2b+rGem9cxYt+WpAwTzLBQJaAUgdGVfeOGFVrOLITiGFhn6Uh/ehAbru9isl54mBQ3MlanFzWw9xbwSXWGG51hAre5Lj40hRk+D4Ut6Wt5gxtwZj6sOeiEsDGaBsDs4vOXMGJ586aWXWn08lYrMTXkLM6o7vP322054qj8LNswYNnUffHlQYe2pzoy9Hflz1YPu06ePeIEg+OWQFpAWCC0LqDDTnpW7mjEQmOXSM6vl4pwrMFz1zKx1UGxWxNAzy+oNO8OM2pyZwzNzwAy7ilBRVixyZmqY0ZEzO9qx0nQQwozCM6NgQrEFHGak9+AplMewHJcV0MKMYPDUkJYCECrw2PaKD3J1EIZ0c/nw5INUdY8JpHfeeUe8UTBESSWitokuY7/eBmX2N910k1eYsZ6Ki3+qg+41vTw1P+SPZ+btOglyqg/bghnDqZTCU4TSWTDzZCPW8LFMgMNbO6uvvvpKrNOmDgpU1N6bofVVlmcjLbB/W6C9MGPUhc8H9zCjA2alzTBLEmHGJqFm9AUzbQcQDcwUQ5QIMy4sq2t3mJGtkNS8Usut1nFlTlHJ3WQPLMzobbqwVyI9MS3MvG1L8BEaDOlR1s+CXG9d+ekJ0jNUO39s2bJFLLPi71BzSt48MwKTwhK10z+FHPfdd5/z8P7AzNu5vP7666I4vC2YcX/m0djNQxVdBNsz83SOrPVjk2JfMOOLBWvtKM/n4ISnwlTt6ejvfZDbSQtIC3SuBSLCw6BoVpjmp/njmQUXZs2emY1Fv7uLm8OM9MyiEW51CEDWDnTUmZmqHJ3l1ZwZgcAHIMNxbQlAtKYUngf3be5S78vMBIHaSsnbdhQHkO70Lny1duL+fDiyX6JqbNZP0VvjIpcUZdAT48OcIhFK5bWeICXtaisqf6YGFYk8DoHC4mwO5pLUei3+e8WKFSAkOeh5aDvGq54Lf8dcWnJystiOHqI2POnpXKi0JITp/bEAWx3eclwMY1KtyEH7aAu2tcfXnhOVhmrLLvdzeOWVV3wu3cNzU7t8ELyqKpR9KbVSfHZA0a4uwPCku3rTn3sht5EWkBboPAu0eGat1YxqlIufTkU6o2h8XjMSpi7OycgYUwiqACQ316FmHLSRYcYkZCUkoclSB9itiE5PQkJ2H0eYUatmVMOMAmbNnpljpek4oWZkmHHNwDGwxlKa7x/MGIaj4o9Ne/mAJLycqhbRv8sAxWqD1e59nbLOM7vnIxPSajsq1oxJKXhX3wH5edIC0gI91QLudWaeFI3uvRlVeb667iPTQpTms6F8Xl4vGGscYUZHnVmS596MrdWMzQIQSvPLihFsmKlekAo1nT4MekWHRkvbS8D01Jsrz1taQFpAWmB/sUC3wSxdUzStFYCoakaGpnx5ZqxJYlNcb2FGd89MCzPK8u26MITp9GhsdCyFIoe0gLSAtIC0QM+1QNBhxq75NaUYvHmlb8/MG8ycakZTld8w89Ro2DfMALuih10P2P1Yz6zn3l555tIC0gLSAvuHBboDZv5J873ArLKidTsrTx1AVJhp1YxqOxO2ZVR0BliVJpE3k0NaQFpAWkBaoGdbQAszRXG0s1IjctrInHY9M585Mw+emaNrPtczSxDrmTlgllysO+fe5nZWXGm6uc5MEV3zuQSMuXk9MwsWl9di7YAxsMTEoLLK1Ko3owozKhop+mAbK2+eGS/KsTCnHordAou17SVgevYtlmcvLSAtIC2w71sg3BDe3JKRz3R9i+BPcZRfeVppWgszNqRo3c6qFAduXImhOYnITnSoGR2LcxJmLJrORFhqSrFu6j0OmNnmzFR0ZUViPTPRNb+sCDVmM6xicU4rFlfUYG3/MbBEG1FpqvIIM0/SfK2aUUto9qAkt/1tZ7XvTwN5hdIC0gLSAj3bAuFhBtAh40rTnmCmXp2nlabdezOyNCo7Jw+xNXsweOMKDMtNRGZCEiyWWuhsdkSmJyAx9wDYMrNhSEst1k39v2bPbO5MBXtbYFZRXgRzlQk2sZ5Z4DBryzNzLM7pf2/Gnn2L5dlLC0gLSAvs+xbQwsxTmLGbYFYMc1VVQDBjwau/YUYJs31/YssrlBaQFti/LOALZmrNmXudmXYJGG07qw54ZrMUlBU292YsFmFGATM9F+dUPbPRsETHeg0zEmZtdQBpqQLnEjA6hIFd86UAZP+a8vJqpQWkBfZFC3iCmbZwWuS0dDrRlYgdQAiyToDZTAVljiVgHDmzQhFmZM4swmbFoooarKMAJECYMWdGNaPaIknCbF+cwvKapAWkBaQFgNCBWXkRlJJiKDtLULG3EOyHx5yZCjMKQKwxRlRUVYn7pu3NSI+MtWbaMCMX7vQEM9EBpHkd0jDF6td6ZnKiSAtIC0gLSAuEtgXYW5EpJD0U2JoVjDxjbbNh1TPjslVULqqeGdtZqStNszcjw4w5eQWIrSkRApChuY6u+bamWsCmICIj3iEAycpEWFpqsf4cVc04d4YCLs5ZXOSEmegAEhYnwoyLyquxtn9LmFGFGeX3XNNLLZoODGZSABLaU1OenbSAtIC0gP8WUGHG5b3swmVxDH9gxmbuERERoumw2mg4r6AXjNVsNLwcR+QkITshGfamOqFmDPcKszmEmatnJkDVrGYkzNb0Hw1rtBFVZteVprUw0+bMfHUACXSlaf/NKbeUFpAWkBaQFugOCxBmQsVotwF616JpdwGIu2fmCWb5Bb0QQ5htWI4jchORnZACO9czsyqISI/z4pn5A7N+o0WYUQsz1TPz1QFE7ZqvErolzBiYZ8YekHJ4twDtSjWQdvBFQ7v0grRfawswtKEdtJe6gri0l2cLcJ65ryghv5++ZwtX4eCffXkEHWb57JrvgNnhuYnISkyBwiVgOgozbZiRX3g1Z+YtzBhMz4yft3v37n15HnT42vhmk56e7nIcrnnG0K8c3i2Qk5Pj8pBhyHzPnj3SZD4swPX2HCElx+AzoKioSNrMhwW4Pl9iYuI+bSPHi6EeOsUuiqfV0d4wYz5h1hxmPJw5s8Rk2Cx10FvtiEj3kjOzz52pKOVFAHNmu0o1AhCuZ0Y1I3NmbGdlREVlpThHrQDEvdEwi6bbFoD475mpMNtYCTy4TWOlfXpq+H9xC4YrIt7MRUW1gwuJMvSb0XCy/wfbT7Y0h09HfdgEeIPZyS/8bz+xhP+XyW/e/OsOE4vHeoLZ0l3z8O2e1f4fcD/Z8s4jnhJih6SkpH36igkztimk/2lTWtoUthtmYj2zErGeGcOMmQnJsFpqESY8M18wKyt0UTNSAKKEx0Pf1IBlJgtW9R4Oa2w0qkw1LitN861MrTFzrzPz2s6quQOI3m5Do60lUejtTqswW1IGXPajhJm7nXYe5xtmeXX5+/SXqD0XVxHxGGoNU73CLP//1rTnsPv0Plwc/p9HxnqF2UfbX8OK3Y7V1OVoscCL477cT2DGNIcOjkbynj0z/pQrTaelpQmxBz1WRpXYzoov5FQ1rlmzBvn5+cjLy0dsTSkGbliNYTlxyExMQKO1ScAsMikeMX3yEZGRBl1CdrHuQk07K8UDzOyGeIRZGrDcZMFKCbOQ/X5KmAV+ayTMAreZhFngNuMeEmaKS+6eMFOLpumxEmDeYbYHAzauwrDsOGQnJaDB0gSd1YrYlFRE5efAkJ4CffoBxbrzbmtuNExpfpmrmtHEJWAEzBqFZ0aY2WKjUVlV7eKZ2e126Zm1b44HbS8Js8BNKWEWuM0kzAK3mYSZqzRf9cwIM9Uz8wWz6Jo9GLjR4ZnlEmZN9VDsNsQmpCCuoBfCMlKApJxi3UV3tg0zvaUey002h2dmZJhRwqx9U7rz9pIwC9y2EmaB20zCLHCbSZi5wowpI/cwozeY5eblI7qmFAM2rMbQ3ATkJcahyVIPm2JFXFwq4vN7ISwzHYhNLtZdcb+6BIxrnVllWREqq8qgGBLhgJkdK3uPgNUYJWHWvvncqXtJmAVuXgmzwG0mYRa4zSTM2oYZc2b00txzZjl5+YiqKUH/9WswPDceucnxsDRUwwI7EuLTEZGagaisVITFppl+2LrrDpNNrGfWBsyq6JmNbBaA+Fc0raoZ3evMHNPBsQSMFIC078vhvpeEWeB2lDAL3GYSZoHbTMKsIzDLQ0R1CfoRZnkJKEiKQ1NDNZoUK6KjkmFITUNcTjoMBiN+/nMvau066JzSfG1vRlM1rLpIRNktWFRej9X9x8JijBE9G5knU6X5beXM2Gj4zz//FLOA24pVpsH+jArCDAoaG9rumi/VjL6/RBJmgT9kJMwCt5mEWeA2299h5t4131POTFUz8v+qmjEvLw/Z+XmINZcidvNynJyThrz4WDRaamCxWaGPMiIyMQlJmVmot0VgZ1kNFF1EM8zc1Yzmmk6DmQAbYRamwNLYUo/gbapImEmYte8x4n0vCbPALSphFrjNJMwcpVfaTkSqmtFdmu8Os9yCAsRUliJ202KckpeBvMRYNDSZ0WhphBIRhYiEJCSkZaK6SYeSSht04VHQ2dzUjJVlhaKerLM8MwfM7ECYAnujrDNr31ekZS/pmd3X2kIAACAASURBVAVuQQmzwG0mYRa4zSTM/IOZNme2evVqUWeWm38AjFV7ELtpEU7OTUVBohH1VjPqm+pgDQsXMItNzoS5QY/yujCER8V2fZiROTO7ji1P7FCaJMza9xWRMOuI3STMAreehFngNpMwaxtmqpqRXWW0RdM5eb0QZy5H3LdLMDE7EbkJMWiymlHbVAubIQJR8SkwJqahql6HysYIhEerMGsOM0JtZ9XpOTM7FL0dNgmz9n1DNHtJzyxwE0qYBW4zCbPAbSZh1gGYsTejeS9iNxNmyeiVFIu6hkrUNNZCHxmNqIRkxMSloKpBj70NehjombUOMxYJCX4gYUbt4pw1NTWiNyN7NFLN2EoAItaAUUSYUebM2vcF0e4lYRa4DSXMAreZhFngNpMw6wDMevVCVFUJjOsX4+SCNPROToC5pgzVddWIMMYjOj4ZxoQUmC1hKKlVoI+IaQ0zrjRtriHMohBhsWBJVQNW9hntkOZXOaT5J554olhJmks/uDcaVmGmrjTtDjORM9MporuyzSrDjO37isgwY0fsJmEWuPUkzAK32X4FszA9oNMLxbq7irEtAYinOrPcvAIYq8sQvv4rTMrPQK+EWJgaK1FVV4WoKCMSk9IQnZCKsjoFFfXhCAv3AjNTtRk2wsxqFTBb0WcUrLExMEmYtW9Gd+Je0jML3LgSZoHbTMIscJtJmLXtmXmS5gsBiN8wAyrqDTBEGD17ZlVmE+z6aETabFhS2YDlvY+ExRgNs9nRzioYnpkedlgt0jNr31dEemYdsZuEWeDWkzAL3GYSZoHBjGBbu3YtWGeWm9cLsTU+PLNEemYpKGvQodKXZ0aY2fTRiLLasLiqHit6j4IlNhrm5t6MEmbtm9idsZf0zAK3qoRZ4DaTMAvcZhJm/sPMvZ1V0GDGMKMjZ2bFUmeYMRomCbP2zehO3EvCLHDjSpgFbjMJs8BtJmHWmTBLRVRCKsobdKiqj0AYBSD2uTMUxX0JGA3MltAz6zMKNubM/IAZVYxms1kIRDy1s1IFIDLM2L4vh/teEmaB21HCLHCbSZgFbjMJM9e1zGgPbQcQX+uZOT2zDV9hUh4FIEaYGqucApCExFQRZiTMKusjYSDMlDkzFHt5EeylxVB2lkCoGauqYNXHINxux5LKahFmtBnjwBWomTObOHGii5pRK80nzCjNp6pRK813KloUwK5XRIdGm0W2s2rfV0TmzDpiNwmzwK0nYRa4zfZHmPE570nRSFvw57169UJKSopYfZsqRv5hsXTrrvkFiK0pR+SGrzEpPw35cbGotlTCVGtGZGQUEpIyEJWQhLJ6oKIhyuGZCZhVFMNeUtQ1MFOl+RJm7ft2uO0lPbPAzShhFrjNJMwCt9n+BLNwQxiEi9KJMKux0DMzITLCG8zmzhSemaLxzKorK9Gkj0GEzY7FVdVYSc8sJg5C5RiAZ8Yu+zt27BCzQO2ar7azkp5Z+74cMszYcbtJmAVuQwmzwG0mYebaZLhdntnGrzEpz+GZtQ2zOTMVe0WR8MywswTlewtRwzCjzhFmVGFmbQfMGJbcvn27C8x0iqM3I9sNy6Lp9n1BtHtJzyxwG0qYBW4zCbPAbSZhFgyYLcSkvFR/YdY6ZxYMmDF3Rs/ME8wUsQiMHTabrDNr31dE5sw6YjcJs8CtJ2EWuM0kzDoAs/xeiKsuQ+TGhThFeGZGfzyzFph588yEAETjmbHOrL6+3tnOypMARAszxlHVWCoUCJDxvxJm7fuCSM+sY3aTMAvcfhJmgdtsf4KZwRBGiQfpRaVHq5ZWqvWoZqQAxGg0ij9eBSD5vRBbvRdRmxbhlNw05McbUdPEdlZmREZEIyE5XTQb3lunoEoVgNjmzFBQXgSUlggBSPme3TCZfKsZ1aJpm83mszej6pmp+TIVaKI3Iz0z2QGkfd8QzV4yzBi4CSXMAreZhFngNtufYBZmYF9GPfQ2BTZdi620fRn5d8IsLS1NQEwrzWf3Dyoa16xZg4KCAuTkszcj1zNbiok5qchPNKK2vgKmhmqER8QgPjkVUYlpAmbVlOZHqu2syouBkmLY/ykW0vzOhZnekTNT7LDLRsPt+4ZImHXIbhJmgZtPwixwm0mYuYYZgwqzJMIsFXvrIWHWvqkZentJzyzweyJhFrjNJMwCt5mEWRBhxvXMmj0zQ3g04gmzJIdnZq6P0DQa7mrPTMwLa0h5ZltOz8SBn5V4nbFPDE3AESkRMIbrUFhnwx3fmvGH2dJq+9hwPZ4YGu/1OBv3WvDW9tr2fTM87NWTYPb5Mh2+Xq3g5X8H7fLbdaCuhtn14/vjoNwEca63vfcDqhtazxtPF3La4bmYeGiW+NWt7/4PNY1W52aEy8yzD8UheUlIjYtEk9WOHaU1mD7nW5jq/Tt+IMbrapidfdDlSIvNgqLY8eLGR/w+1TG9xuPQzJEB7XfZ0FsQZYjBCxse8vtz/N3wxXFfinBaUlKSv7v0yO06O8xYkBQrwozmxhqEGaKcMCurA0wujYb3Y5g9OjQB1w80IoYx39m7W02kvvEGrD4xHVkxepff2RXgkZ/MuO9/Zpef9483YOvkTK8T8pO/63DWyoqgTdieALO6Bh3GX6pg/f+Ao4cBK94O2uW360BdDbOldx6L4w50zInTnlqNL75vPc88XUjhs2cgOyla/Crr+k9RYmpwblbz+tkwRhpa7VbfZMPUF9b5/Rn+GrCrYfbsyR/ggOQB4vTm/fo23vzuSb9O9b2paxAbHgebYsPpc49oc5/Ds4/EA8e9CB10mDRnSJvbB7qBhFmLYj2gMGNBL8Sa98C4aYnImWlhRs8sLjFFeGbsAGKqa17PzD53pqJQANKcMyvfuxtmkwlWXbSoM1taVSeWgLEZjTCZWhbn1KoZGxoahLqRf9jGin+0akatAESvY1dGhVrGbvPMDDrgpVFJOD0/GqmRegosqcNpBTP+bMdZWTggNgyP/FiNp36tRp1VwbHZkfjsmFRwPbq4uYWo1eT+Dk0Kxw+nZWBJUSNu3VzVau6bLHb8U2ML9DvhdftQhtn2nTr86w4Fm34S4lXY7MC44fs3zCprm5B6zSewU/XlY5x3ZC+8c+0o5xbuMDO9dhbGPrgUhZX14DHT4iNx9bH98MDkg9HQZEPuDZ+hvKYxaPOs+2CmwNxgwvkfjWvzWganD8GjE2aL7eyKDaf5AbNXz5iPrNhcsY+EWZsm9rqB8Mygh97uXQDCndnOSisAiY6OdmlntXr1aocApKAAsSbCbCkm5lIAEou6Bnpm1QhjmJG9GZNSUVavQ2VtuCPMKGBWVgilpKU3I1WIXALGYLdiuakJS3uNgD3O6Fyc0703owoz/p9NhgkyAk0tmnaBGfRQdM11Zt0kALnr4DjMOCIBjTYFs3fU4bjMSNADc/fMzsiPxqfHpmDtniYc9dUeAT11vDoqCVf0N+KXSgsO/rzU+fNhqRHYdEo6Xt1ai6vWV7Z/dvi5ZyjDzHgY0NAAHDwAmD0TOOyM/Rtm5noL4qPDMfiO+fityNWjd7/dP844CQfnJgpQJcdGtPLMDGF6WPl2oBkEzh+PT0LfjDhMeXYNPt68y89Z1PZm3QWzIvNOZMfn48l192DFn/N9nuhLp85DbsIBfsPstEHn47Kht6KuqQbGiDgJs7angXeYiZWmdQizw6uaUQszQiwuLg7uMKOaUSzOWVAAY1WpA2Z5aShIMKK2oRLmJjP04VFISExDDGFWp0clPbOIWOhscx5RUF7cNsxiWzyzng4zQujAxHA88Us1dtfZ8PsZmRiQ0Bpm/zs1A0OSw3H2ynJ89He9y40M1+tQf2EOwnSuHt2RaRH45uR0PLWlBjd78Mw6MF887hrKMLv4LuCuq4D+BcCeciBzzP4Ns9mr/8TFR/XG70VmATRvvtnYAelYdc/xWLN1j8iJJcaEt4KZt3n0yfSxmDwsDxe+/A3mrvs7aNOtu2A254fnceGQ67Hb/Beu+fwMr9cTF5mAuVNWoKqhAsnRqW16ZjHhsXh98gLUN9WiusmMPskDJcw6MFvCggAzdXFOwiwnP1/ALHbTMkzMd8CsrrESVQ1mhLE3oxZmQgAS690zs4fFIMxmcXpmXALG0+KcTU1NCMgzE2FGh2cWKtJ8TzAjrGovyBbl3Qwlemrwbzo/G/Hhrrm2MRmRWDMxDQ//aMa9bvm0DswVr7uGMsy0J11aJmF29CNL8eH1Y5CREIWM6z7FHnNLDkxrq0W3H4PxB2fh5CdW4r1rRyMhAJh999CJOLxXMsbPWo6lW7wLmgKdi90FsyfX3o0rh98Bwmfa/CnYWeXo9eo+Hjr+FQzJGoHrvzwLz0/6uE2Y3XfsczgiezRuXDAV0468H/1SDpQwC3RSaLYPFszcPTNXmFXB1GiCzhCJxKR04ZmV1+lRocJMeWeWYi8rdKkzY5hRC7MlBcNFmDEYMGNhXajVmXmC2aAEA349IxOl9TZkflDs8Tb/dWYWesWFIf39IuxtcIR8TsmLxpfHpWDWz9X47/ZaNNqBwlobmqgY6YQhYRa4UbtLAEKYnXBQJu4+7SAs+qkIJz6+stXJD85JwM8zT8K2kmoMvnMBKl46y2+YnT08H+9ePxpbi8w49O6vYPWjXZy/1usumD2x5k5YFSvuPOoJbC5cgweXT2t1ygTd3CnLYVOsOOf9Mfj8gu99wuz0QRfg0qG3YMHW9/HKpkfx5EnvSJj5OxG8bNc1MPPHM2PX/OKWJWAkzIChqRHYfEo6fjdZMGheS05Mey+/n5SBw1LCcdHaSrzdLLenOvL2g+LQYFPAlKDNrsDUpGBZcSMe+MGEnbXBE3/wXCTMAv8WdifM1m8rQ9WrZyEqPAyGi94T3X+049XLRuCKcX1w9Vub8Mry7ah6ZYpHmBEupxyWI3btnxGP04fmYugByfj+70qc/+I3+LusJnDD+NijO2G2qXA13pmyUsjGrph3Cirq97qc6bSR9+GEfpPxwoaHsXDbx/jywh+8wiw7Lh/PnPKBOMa0L6egydYoYRaEmdJRmIWHhwshiNYzcwpA/M2ZOQQgRVDEemaODiBmkxkWXRTC7VYsMzVhWa8RsBljYDJXi6Vc1N6MFosF2jCjLzUj7eVoZ8VEoQKdYvfrzZH77N69G0vKgMt+1PRJCcINUA/hyTMblR6BdSel49cqCw78zDPMVk1Mw1EZkbh4baXwwjjuOTQOhyRFOD2xfGMYKAqJCtNhT4Mdxy7ciy1VwasDkjALfCJ0J8xW/75HhBqnjMjHowt+xZ3v/+C8gMyEKPzz9OmiTixv+jw0Wu1eYWYI08Ey+1yXi6eo5PEFv2LOur/8+m4FYrnuhNmqvxfivEOvwbmHXCW8qZc3zXKeul4XhnfPXolIQxTO/eBoNFjrvMIsNiIeT538nsip3bnoUmwr3yKOIz2zQGaC5209wUzbykrdS1UzugtAtDCjmjE3vwDR5r2I37gEJ+alIC8hFo0NlTA11UBniBC9GY0JFIDoUN4QCT0X57TPndWsZiTMilBRVojqymo06iMRYbdjmakRy3uNhNUYBZO5xgVmVqtV5MvYaJj/r6urEypGrjTNv2t7M2phptMp0NvtfoXeQhlmqyemYawbzCgI4cu2GlUkxNKj9Hj36GSMTo/EnzVWDPikRHhtwRgSZoFbsbthFhtpQNWrU4TXHnnJ+84LuOOUwZh1zhDM+nIL7vrwR/Fzr54ZgNH908Q2fTLiMCArDqcdkYuBmfFYv70Mk55cJZSQwRrdDbPk6DS8Oflr1FnrcPHH44VHxTHloMvxr8OuxydbZmP290+Ln3nyzPgSfcfYxzCq4Di8smkWFmz9wGkaCbOOz5KOwkxdaZrSfAIvJzcfUdV7kbhxCSYImBlhaTChylIL6MMQn5KB2IQ0lNcBZY1R0IVHU804UzQadnhm/sOMsGKj4X0VZmqYcYfZir6fek6k/3xaBg5KCkf/T0uwzdzSncHT1EiI0KPw7CwYDTpkflCE0npXWXV7p5OEWeCW626Y8Yy/e2giDu+VhNOeWoUvvi9EXJQBu589Awa9DgU3fY6yasfD2hvMPF01j/HWlSNx5rB8vLRsG66dvTlw43jZo7thxtO6eczDOOaAU4RnRg+N463JC5FizMBFH49HZX2ZV5hddNh0nHnQJViy/XO8uOEhUVStDgmzjk+THg8zemb0yvZFz6x/ggFbz8hEeaMdqe8VebzbpVOzhdflqXOIpx2+m5SBw1PCkfdRMXYHKXcmYRb4FzEUYJabHINdz5yOkqoGZE37FOeMLMD7143Gx5t2Yspza50XFQjMuFO/zDhRa1bbaEXs5R8GbpwQhlmvpH547pSPUFKzW+TOjuszCTeOegjfFa7FA8uvd565u2c2IPVgPHbif0Xl/l8Vf8Bidw3z5yf2QUy4Eb/vZXU/UNNowr9XtBaatMeY+00HEA/S/EDCjMHzzJgzK3V4ZpVlRTBVmESYMVJhB5BGrDjgSJcw44QJE1qtZxZImJGrTIcpSkiHGSP0OlB6T4l+7ofFKKlvLdxgnRnDiP7C7PtTM3BYcjjyPiwW9W3BGBJmgVsxFGDGs97zwmSkxkUJ1eKqu49DcmwkBt0+H9tLq9sNM+6ozDlP7K+78N3AjRPCMGPLqUdPfAsD0w7FwytuwPmHXoveyQNx04Jzsb3iN68wOzhjKGac8LrftjA1VOCCj471e3tfG0qYuVrHW86MMGOdGQUgHQszBgAzhhY9Lc65r8GMt2DhCWmYkB2JmzZV4elfXdVhJ+VEYf74VGwzWzDgU88CEe1tJBwrz8tGjEGHtPeLUNYs5e/oN0bCLHALhgrMRvZNxfr7T8DWYjMGZMVj3R97MeahJS4XFKhndvTAdKy8+3gUV9Uje9q8wI0TwjDjqR2ePQr/Pu5F/Lb3R9Dj2m36G9d/eaZQOqrD3TNjC72IsEivtpg54U30TR6EKe8dKbbhsRqtnmsAAzWohFnbMCPE1D8qzHJzCxBZvSfwnJmuvAh20c6qEOVlu1FdaYZFH40wm6Od1YpeR8Ia6xCAeIMZlYzMo7GVlS8BCFue6KCEvGfGW3B0ZiRWnpiGykY7jpi/B39Vt+TFdk7JQp4xDH0/KcEOzc9vHhyLJ93Ax2OtnpiOsRkR2LC3CUcu2BPod8Lr9hJmgZsyVGDGM2+aPRXhYXoh0T925jKs/M31xcgTzP5z7mF4Y82f+HW3yeXik4wRWHvveLBW7ZZ3v8eTX/8euHFCHGY6nQ5vnPE10owZoqMq685Yf6YdvqT5ni5P5sw6Pk2YM1N0Oui5VKWHxTnVhZnpdaWnp4s2VurinJTkq4tzrl27VizgmZOTh8iaPUjasBQTclORlxSDJqoZKQAJC0dscgZi4x0CkPKGcOjCYxwCEAfMuNL0bgEzc4UJ1rBohFmtWG62YDlhJtSMrtJ8VQBCr0z1zFSY8f/a3ozijad5SW32n9croa1m5PnynrwxJhmX9I1BVZMd3+xpAutQh6WGIzM6DK/9UYsrv3Htv2i7KFcUUP+vokmEUemRUUzChsYVjXb0/qQEpqbgiD94jhJmgX8RQwlmakPhXRV1yL/hs1YX4wlm7BByzOBM/FFsxo49jpAkO+gP75MqhCQLfyoWwhIuCxOsEQoCEPVaTuh3BqaNvB/mhkr865PjYbO7huwlzIJ11/0/jr45ZxYsmGXn5CGqZg+SNyzDCbkpyE+KEdJ8s6UGSliEgJkxPg0VTpg1qxnbhFkBPbNIj9J8VfzhL8z4ZkVI9ASY8VYa9MC9h8TjnkPjoW9+46Ck+rJvqjBnR61Tgq/edhZaE17aYVUUPPtrjVguRtth3/+p4n1LCbPArRhKMIsw6NH41lRMn/Mdnlu81S+Y9cuIw7r7xyMtLspl+7pGK66Z/S3e2/A3LEEEmXix0wH/PDIWmZmZYE2QOvhCW1RUhI+2v4YVu78I/GZ42UNdAoYdQFhnph3hYRF4+8wlePuH5/H1Hx+1OoKEWdBug98HChbMGGbs3bs3vMHM1FQtYBaXkilgVlnPOjN6Zm3AzGCzOTyzgpGwGIMDs1AMM/pzx9iDMSPasVwMlYjs8OFtUIafEqkXXlmj3Y7dNTZYglRX5v6ZPQVm/ti4q7bpaph11nWxm35KbCT0Oh1qGi0ormxoc2mZ9p5LV8OsvecZavvtLzmzroZZbHKmqDPzD2aGGBjUMGPBkbAYI4LimfVUmIXal0Q9HwmzwO/MvgKzwK+8/XtImLXPdhJmjrd4f3Nm9MxEzoxF0x7CjK09M+bMIrx7ZqbyKlgNMQhv9syW0TOLiYS5unUHkHaHGaGgyW09Jk/TpSs6gLRvmobGXhJmgd8HCbPAbSZhFrjNuMd+AzO9DopeL9Yza48ARCvN9wUzP3JmxVBKHQKQsr27UFVZCZvOKFaaXm5uwFK2s4oxioU3tb0Z1aJpdwEIt6O6sae0s2rfNA2NvSTMAr8PEmaB20zCLHCb7Vcw8yAACaRomnlYAo1qRioe8/J7IbK6FEnrlzraWSXGoKmxCjW2ethgQGxyGoyJqaio1aOsPhz6cCPVjDMUXXmxU81ImJm40rSEWftmbxfvJWEWuMElzAK3mYRZ4DaTMGstFPBVNE2g+QszY3IaYj3CrKwYdtUzK9sFU6WEWfumbtfvJWEWuM0lzAK3mYRZ4DaTMOtimLFrPkQHkOYwY9kuVFXIMGP7pm7X7yVhFrjNJcwCt5mEWeA2kzDrFpgVQmHR9C5HB5DKigoZZmzf3O3yvSTMAje5hFngNpMwC9xmEmZdDrOZCvYWOcOM5eW7pWfWvnnbLXtJmAVudgmzwG0mYRa4zSTMuhhmntYzq6goh10fiwhFwVJTHZb1OhI2Y6xoT0U14wknnCBWmFZXmqZy0VOjYW/trNibUW9XYHFfM97DfJHSfN9fIgmzwB8yEmaB20zCLHCb7U8wU9cz02mk+aqaUatqdO/NyB6N2t6MXJyTHUCy8gsQZ+JK04sxITcZecmxaKyvRL21HjZDOIwJaYiKTYapIRzlDWHQe1ucs7KyAja9EeE2uwvMVGm+CjMVaO2F2a7iYr9miMVqQY0VKAxOI2u/PrOnbDQglq2GdDCEGVxO2WqzikLFcHvrFkk95do66zxtugzYdYkIN7S0ZeJnsVs6y022ltZ21kf36OMOyDDCYDDA0ZDOMVSbmRorUGttWbqmR19oEE8+21gAPeuv9GFBPGroHSonJ1v0PAsWzDLz8gXM4jYtxom5KchLNqKxoQr1ljrYDRGIMCYhPjkDtZYIFJsV7zBTPTPWmS2tqhN1ZvTM2A1f65m1B2Z88PIrQM/sj7/+DL27Is9IWkBaQFpAWiAgC/Tt06fDMKM0X+3N6IDZHsRtWiI8s9ykWFgazahvqoUuKhoRxkTEJ2WgqlEPszUKUXFJjq75KC+CUuJYnLOirBDl5WUtYcaqOiwTi3PGwmwyibf9jnhmOh175tslzAKaKnJjaQFpAWmB0LVA8GGWJ2CWsHkpJuSkIDcxFk2NZrHOnC4qCjGJaUhKz0Zlgw4mWxSi45I9w4yeGcOMEfbWOTMJs9CdUPLMpAWkBaQFusMCwYZZVm4eEsx7kbB5iYBZTkIsLE01sMAKXZQR0YkpSM3OQ40tEjtKqmHTGTzDjDkzCkAYZlxSVSsEIFajEWaTo53VhAkThABE/aNtZ1VTU+NcnNOTAER6Zt0x1eRnSgtIC0gLdJ4Fgg2z7NxcJJr3IHHTcpwgYGaE1VKLBsWKiLhkxCSnIjE9C0pMEn77pxw19RboWDStlBUBpcWw/7MbFWW7YaqohEUfA8cSMI1Ymj/C0ZuxxpEzI8xUJaN7o2EVZlyck4KR7du3i32YK3P8Xw+djjkzO7b+KXNmnTe95JGlBaQFpAW6xgJ9+vQFdHrxXFcbDbv3ZuS/fakZtTkz0TW/uhj9NyzHsJwk5CcloslaA5sNiElNRnxiNsIys2BISS7WXf1wNq/SCTOlpFg0Gm6BmVHAbEU1YTYclphYmKtdPTMCzRvM6urqXFaaljDrmkklP0VaQFpAWqCrLdBRmLHJMP+oAhDCLLqmFAMEzBKRm5SAJksN7Ioe0WmJSM7oBSUzG2GJ8cX6S/7tgFmLAMTRzoowM1dWCc8sjDDTeGYmCbOuniPy86QFpAWkBULeAp0Bs5jaPRiwcTmGZiciJyEeFksNFEWH8OQ4pOT0hq6gAGEpicX6c+7RwEzTm1GFWVNzmFHCLOTnkTxBaQFpAWmBbrVAR2AWGRkJ/nH3zIzVpRi4aQWOyE5AdjPMdFYd4jKTEZdzAJTcHOjTU4t1U+7yDjNHzkwNMzZgSd4IhzTfzTMLRAAiw4zdOte67MNtNhuYN6X4hzHyhIQEGI1GMB6+vwxeN23AnDGLsHn9sbGxotPB/jSYN6cdKBDjtdMGtIUc7bcAbfn999+L79bhhx8OdtDQjr179uKnn39CWmoaDjzoQISFuRZrb9+2Hdu2bcPAQQPFis7BGkGHWU4+jDWlGLR5JY7ISkB2fBwsthooVh3is1MRn1UAa2YGDOlpxbqpqmf29gwF5S2Lc2oFIO5hRgpA+LDSCkAINLUDCP/ftppRx0JxKQAJ1izq5uMwb/q/7/+Hdd+sw+pVq/H7778LcZB2sANCv379MGr0KIwZMwbDhw9v9SXs5svo8Mf/9utv+Oabb7By5Ur89NNP4INcO/gyl5ubK679qKOPwqhRo5CUlNThzw2lA+zatUvYYNXKVfj2229RUVHR6vSSk5Nx+BGH49hjjsXII0ciPz8/lC4h5M/lon9dJPJKHCNGjsB7773nPOc9e/Zg8hmTUVRUJH5251134sorr3T+fsOGDTjv3PPEv+kFvf/++xhy2JCgXHOwYZabk4+YmlIM3rwKR2THIzs+XghAdAhDTFoiErILgLwc6FLSinVnu3lm9pJigDmz8kKnmlGF2bKC5Os1awAAIABJREFUEbBEu6oZVa+MAhBVBELRh38wc3QAkWrGoMyjbjlIfV093n33Xbw1+y2UFJcIpao/gw91PsTPPOtMXHTRRcjOFhGCHjn4dvz1V1/jueeeE6pdvuj5M2gDeionTDgBl19+OQ488EB/dgvZbTZv3ixssGnjJlGu4+/gA3XYsGG4/IrLMXbsWNH2SQ7fFujfr7/w9jlor+07tjt3WLxoMa6++mrnv1NSUrD5283Of5866VT88ssvzn8ff/zxePW1V4Nick8w44HdFY1UM6ampgoPPSYmRvxfDTOyVRpB3adPH6gwG7RpBYZlJYowY5O9Fja7gsSURBjze0OXlQtdWkqx7pz/U9WMM4U0XywB46JmbBGASJgF5X7vEwfhA3vep/Pw/PPPg2/i6mRNTEzEiBEjMGDgABHi4ITV6XUoLy9HZUUltm7dik2bNqG0tNRph7i4OFx88cW46uqrxMTuSYMr4j7x+BPi4aCCnA9n2mDwgYORlZWFlOQUhEeEi/rMyqpK7Ni+A9999x3+/PNPp924z0knnSTeotPT03uSCUS46sn/PIkVK1Y4IcYH7CGHHIIhQ4YIr4svLtEx0eCLblVlFf7Z+Q9++OEHbPlli/OhzFAYoXbPvfdg8ODBPcoGXX2yBx90sNPrJwR++/035ykw/HjWmWc5/825+N77LZ7bg/9+ELNnz3b+/qabb8K0adOCcglBh1luAWKqSzBo4woMzU5ATkKCPzBz1Jmp0vzKMscSMFo1YzBhJppRinZWkL0ZgzKNuu4gBNP0adOxceNG5wP8yFFH4tJLLxUPccbv3WP06tkRgnxr//HHH/HOO+8Ij0atPxw4cCCefvpp9Ovfr+supp2fxJzFA/c/gM8++8z5AC8oKBAPhXHHjkN8XLywgaMHqevg9fKtml7cZ/M+Ew8W/pvbpqWl4cEHHxTeWqgP3ss33ngDzz37nPPBSmhdedWVAsyZmZmOhsQebMCXH14zvfmvF36N1157DeVl5eKS+ZZ+/fXX44orr5BempdJwDD2Qw8+JL47hP9xxx3n3JJ2feWVV/DmG2+KsP7MWTNd8mJ8obj1lluxbNkynHLKKXj4kYeDFu73J8zIE/XbM9PAjDmz3EQHzOzMwyd79cwIs+bFObvIM5ONhkP9cdX6/Hbs2IELzr/A6VkNGjQIt99+u8h78A0xkMGO/n9s/QNPPfmU+GJx0LN78cUXxfFCdRDmV15xpfAs+FCm93nbbbfh5FNODtiz5MNo7969ePWVV/HWW2+JS2bo8cYbbxRQCNXBfOidd9yJL774QoRV6VETPuedfx5SU1I9AszbtdCGFMl8+OGHePaZZwUY9WF6TDplEp586smAjhWq9tpfzqstmPFe8+WmPTAbmpWAnGaY+QwzijozN2m+2gFE5sz2l6no+zoJMoYvqFCk18G4/NXXXN1hZRpzrR999BFmPDJDKN74Zv7ft/8rVFqhNgiyCy+8EL//9rs4NXogD/z7ATAv4ckD8ff8CQR6utOun4bKykqh+rzt9ttELi3UBs+V9375suUC5sz1PfGfJ4QX0JF8F49Fb/WG6TcIARHtOXHiRDz/wvOhZgJ5Pl4s4A4zba5M/bs3mDHUzhditQOIyJnl5iOmuhTMmQmY+RdmdOTM7MWODiAMM5qai6ZFBxBzE5YWDG8lAOGDSO0Awr9TySjVjPveXOeb87HHHouK8goBskcfexSnnXaa13BioBagh7Jh/QZcd911ApYE2sJFC5GTkxPooTpte87v8887X0iiOa644grceNONQQvR8Mv+zz//4JqrrxG5RX65Z8yYgclnTu60a2rPgRmimjdvngDZyJEj8dzzzwmY+xp///238GT5oBo6dCgyMjK8bl5VVYU7br8DS5YsEUA766yzxHyTI/QtEHSYNasZHQKQBGTTM7M5BCBJKUmIoQAkMwe6dBcBiGvOjNL86ioTGhGOCJuC5dU2LM4dBmtcNEwmhzSfb018k2aM1ps0nyEDPpz4Vq8myAWhdTpQs6RXZG/G0J+iECGfLVu2iIfLM888I0JqHfFEvF0zQUHZMOcThRAbNm4IGfMwRzZnzhzxEKfHRM+pM+rmiouLQcUZvcDYuFh8/PHH6N+/f0jY4csvvsRNN90kvsv0nOlB+6oZI5Tv/r+78dtvvwm1M+cMQ5LMrf77wX8LgYynwefKlLOmiDnHlyfmUjnn5AhtC7QVZlTP3lOY0ZNnltNcZ8ai6WGU5ickwGKrg2IFktKSEZXfC7qMbOhYND3VqWZ0g9neXag2mdGoi4DBZscKsw1LcofCEhsNs5mNHiXMQntaBe/s+CBhkp8P8VtvvRXXXHtNp4BMPeMvv/wSN93oeGCefPLJ4s2/uwdl58wVMgpBKfMzzz7j1SPjeVPY8cGHH2DnPzvFyxz3Y7FwckoyDhtyGKZNnwYKRryNX7f8iilTpogox0EHHYR5n80LmhfcXlvypfWQgw8RL7CsE1u8eLG4Hm9j+fLl4j5yMd8pZ0/B+PHjxYvvp598iqVLl4pyDErCvSkXqf6ksIFQj4+Px6bNm4S3KkfoWqCzYDZoM8OMDpg1WWsBm64tmLUIQMpVmCEc4TYFK6ptWJQ3FDZjNKqrawXMTjzxROmZhe68CsqZ0bMeOWKkSMpTak71HhVqgQw+3FWvnG/mzKv48uq4LQUQ87+cL7ZljUx3FhYTRBNOmACGytIz0kHYUnXoabBQ+K7/u0uo9HjujPvzYU1pPsNnDKXSlrTh0eOOxhNPPCEe1O6DLw4LFiwQqlHa6j9P/genn356IGYP+rZqoS49pfkL5mPAgAFeP4MFuyzcJfg+/uRjkfDfuGGjkOcfeuihoqj82muuRd++ffHhRx969e6ovDvowIPE53Ax4JdfeTno1yUPGDwLBBtm2Tl5iK3ZIzqA0DPLEkXTtVBsQHJaSotnlpFWrDunuWjaPtetzmzvLlRWVcGii3SEGWsYZhwKW2wMqps9My3MtF3ztTkzGWYM3kTpjiPddddd+OD9D8RHr1i5wqc34X5+vPePznoUfENXuxFQts+H4A033uCzQJYAoRfAecVapU/nfdodly8+kw/eyy+7XACZOayp505tdS783cwZM4XMntdIGE88aaKQp2vBzeti6Ize7to1a0Xu6N333vVoV74wnnrqqWBXER5n5aqV3eaZ0LsaNnSYCP9Szk3P1NcLyaxZs/Daq69h9n9ni6T+9dddLzwsDoZMX3n1FSxbugyPPPKIyIedeeaZXu/v9OnTxYsNVZ4MO3uCf7dNDvnBLhYINszUMKOAWVYcspo9M8WmQ7IzzJgDXUZqC8w8qRn5JtmECITbHZ4ZYWY1RqPGg2cmYbbvzWo+TEcMHyHaEY0bNw5vvPmG3+FFFgRffdXVQp3G0BB7M/KNnm/afDAy13TVVVdh+g3TvYbP+KB74/U3xLY//PhD0IQWgdwpekgUuvzy8y/Cu1jw1QKP50GQvf7668ILe+nll0TLKl+DUGO4jTVlzCF99PFH4vjug57eJZdcIuxOUI49amwgpx+0bVl68MnHn4jjffvdtyLM6GucftrpInrDUCtBxXDrrEdnCQER7yvr6O69916Ri2V7M8Ld26CtBg4YKMLc55xzjqibkiM0LdBZMPOZMxMCEBeYNfdm1HYAMZnQqDDMaHfALG+YgBk9M76JuntmgagZxQJuLJxWrPhjh1ycMxSn5oL5C8C3Yj5EmB/p26+vX6dJz/ziiy4G80z0wh56+CGR9+GbdUlJiZDhv/zSy2Cd2cyZMzF5sne1Xu8DeovPZDEyOxV09SgqLMLRRx8tHsz0UllL5T7ouV115VUipEgoaQURFqsF1eZqkTPjz/lH69HQrtdde52AIMNxngQlxx17HP766y/xQvHmW292tQnE5w0fNhxlZWVCvfjOu+/4fKnhtR4z7hhxz++77z6R96I3e//994ucGWv02DXk888/F2UOfNGhd+prXHbpZaLDCPNsa9et7RYbyA9t2wJ9+/SFwoWXKfID/7RuZcWfaQUgjGTwe8HnA198GYJnZx1+n1wEIFlxyE5MhMVWD8WmICm1WQCS2SwAUdtZeVrPjInrRsWAcKuClTV2kTNTYeYuAFF7M/qS5vOhqP4RK02LHmwWbNsmYdb2NOn6LehZ8WEbaPKdb/B88NM7mTN3Tit5PV+E3pn7Dh544AHRmeCzzz8T4ghP4/jjjhdtn9gSiWG2rh4Lv16Ia6+9VnzJVq9Z3arVlNpwm9CjrXLzHB4Zf75u3ToRaiOI+L2gfJ1gvOzyy0TYUP2iP/boY3j11Vfxf3f/Hy677LJWl8iWYWwXRdB99/13Xm3VWbZh67HRo0aLF9hFixeJerK2xsknnSw8WIYZeQ/Zsuy1118TXr4Af98+oo8jPTiGkV948QWfhyzcXegMSy9eshi9eztecuQILQv069MHdp0e0HHFZwfMPAHNF8wYweF3hzBTc2YtnlkiLNY6KHYgKTUJkfkF0GdlQ5eWXKw7517vi3N6gpklJsoZZtRK872FGd1XmlYvjG+nosuNzi5hFlrz0Xk2444eh507d4owF1vm+CvF55s31WoPPvQgLrjgAo9Xx7k19Zypoq7q9TdeF93jPY1PP/1UtN5hKO6XLS3NUbvKZOq1HHzwwR49p/nz5wvF3s033yxUnhx86LPNEzubUADhPiikeeH5F1DQy6FmpC3GjhkrAMcHtfv4+aefRaiT9mftnT8wCaZ9XnzhRSFU4djy6xa/wr30wt579z0h7vj1119F6yXmzuiNR4RHiM4eLA6/7dbbxEvNBRd6nifqdfBl4MDBjkbMt9x6i6hHlCP0LNCXLxl0VHQ6l+bCvhoNu3tmrWHG9cwcApDshHbCjDkzC3NmGjWjPzAjwJj8Z25ENBatqmpVZyYejDpHh/Xt26VnFmrTkqEiqsj4f+ZquFyJv0P1ppYsXSLerjwNTu577r5HLF3x1FNP4bTTT/O4HT9/QP8B4stBVWNbuRp/z9Gf7XiOVN7VVNdg0qRJePqZp1sBXfVeteIYdvK45OJLPIJM/dzRo0eLHKQqNX/sscfw5ptv4qsFX6F3H1evg14exTB8oNODO3788f6cftC2YaH4+vXrxbmyoa0/LzWsK+N+DJ/yOrnsCFuWRUVG4cSJJyIvLw/nTj1XgP/9D973q7myGurk9dMOcoSeBfr26S1WgdbRKdO39CXtCMy4OKeqZgxdmMEu3FEJs9CblPTImPfgJKQUnQv8+TtOGH+CEH5QLMHejZ4GH2IMRX704Uci+X/qaad63I4PzgN6ORYPZMjqqKP8h6q/5+ttO3pV7E5OmNAToEfgPnitzAPRo2Ksn9dFb44KTl+D21KhybwSx+ZNm3HuueeKUCMbNmsHW3Jz/bfCwkIhmKFSsivHxBMnio4kBBMl+f4O5kNff+114dWdMfkM5260Eb1WAoneO0Ud/gzm19atXdft6lZ/znV/3aZfX0cImk3k7UrwYUY1o8VaD6IjoDCj1jNjzmxh7hGwRP8/e+8BJ8lR3Y9/e/LOzOYcLkg6RQQoIILJYEAIjBBBkknGRBNtg40wxulPkDAI8yMYYwwYSQiMEdiAJIQJMhgJECCECMrh9jbnnZndndDd/8+3Zmuvtq97unume3bvNH2f/eztTPWrV6+q3rfeq1evksjn1444NK26GaVlxhRI0s2oZgARja36GLm7gLvvufeh2ve7tt233nqryMNIMPO6TyIbw7NRdL+9613vEvtDdit57p2QPi8SJEgxxZHTI4NAPvCBD4jDt8166FngAWcqX0be/fGr/viIqs8+62yRCYOh5jxXxtB1Hg4ePzjuyiYTNDO3JR/Oj2f8/jPwkpe8RGQxtz7nPutc3HXXXbj44ovx/kvf70o7yAK8QJNn7Pzee0X3KffEuCige5SBHnyYd5HZPR55xiOFO9Zrgmq6JK+55hoR2k96rWf3SYAucLFTZvBOv8P30jVumclD09UAkJpgZlx5mWkuTMCYnoQ5PoGluQksryyibLYhztyMOQPf2nM2KmLPrApmjGYkiFnTWaluRqdzZpHNTUK2++577t59vfIQ54j3bV344gsFmDFHHjfsvT48WP2Ov3yHyCZ/xZVXiIOx6sPx8vGPfRwf/ehHwb0ohm8zkskNzBgV+dKXvtQrGw2X42LsrDPPEmD2d3//d+ISUetD9x9Dy5npn2BGxc29RoK028PAkr/4y78QxR584EE89alPxYte/CLQ5Wh9znv2eQIEGOb+wQ990I10oN/TQufeJuf7P3/ynx1pM1CEMlMfJiP+4Ac/KO6r474r3cY8LE235fve/74jsn/wMDpvTrB73vVX7xK3InMscky2nt0nAYIZr2cRbkblsYIZs98wXR33y+TlnDKakXtmMpqxmmh4Wtw0/ShGM3LPTEQzMp1VN5L79iHCaEY1AMQkmM0fgj47BWP8EFZmJrC0uoCy2Y64Ucb3VhjNePYR58wkmNlZZlzZOoFZNQCE0Y3atltSd1/3PDQ5ohVA9xIH4XXXXYdTTj3FkyC4kPnbv/nbrUS0HLRMgfWocx4loiLpvmRgAJUSXW0f/vCHa97dpboZP/qxj4oDu8162BaCFcGMAR5vfsubj6j6yU96sggXZ7g6wYxA/cIXvBC33367K5sEQO4f8eFBauZjZB3Mfag+dDMyyTOjImkd0kps5iPdxrSeGdBh99CLw3Rf8nC8LMPxQwuN+23XfPUaYbHyrjI+doef6ZZmvke7LDM8wnD99df7dnc2U1YP9bpOPPEkGKaBCJwDQDgmqBeYMEAGf8ibpjlOVDBjaD7B7PSf/wBnE8zaO1E21unQQ5cjmF1By8wOzLKI6xV8bzVoMGO3i13CFpjtwhlABUSrhAOPZ6fOPvtsVy4ZoMDINIbmy/RVfImKiS4mDtR8Pi8Cgzh4L7nkEnH/Va1rQ1Qwo2upmQl3CUynnXqaACgn999FF14kssH/4tZfbJ0v491kzIBR6yEAcv9JWiE8QP3Od75TuCtpoVnBjK5MRv/RmuHeWjOf8593vgBnHi1gEI7dw1RVtL7Iu9WK1yvVSzzPefQ54pZpWq3cJ5PuZ7lqZ+AM91qvu/66raMLal0SVBn5etUXrmqmCFp1eZSAtMxqgRlJ8aiNCma0zuwsMzcwS+3fD21oGFqfEppv1gCzmF7G91dNR8uMrgPuFdDFwh8vbsbqQGY0YwvMPI6TphcjmHHFzT0cKvNajx2Q8Z4rWlK07GhV0Epn+PkjHvEIcfiY54vc7r+ia40uNp6xuuPO6h1XzXyYk5EHfJ/4xCfic//+uSP45fmvT3ziEyJij4ea+RTyBdE+5mG0e7hH9J73vEe4FPkQ+GmVTc9Mi6g/q1VC5f+4xz5OlGXCYcqvmQ9dxszcz+fOu+60PdhNlzFD+Bn0YxfByrvqmCGF/c2gD7vx9MMf/FAAIqM6mbdSfbigYBYQyorHPUij9ew+CTAAxIBZ0zJrGMzMDaBiCsusCmYjm2D27uo5M/OKS8We2ZabcXYSSyvzKJtZSDD71thZ0LNMZ3V4z0xeASMPTduBGf3oXHGph6YjImyz5WbcfcPxMEcM0OCVLAxPp4vICXjY57wehZk95CqbbgQGdvC3XOxQERGUaKG5gZjk4m1//jaR3Jj7b8ya3uyHB3sZeUf/PsPv6RZRH2bFYIaO0bFRwacMteci4G/e/Tdib4cLPfnwfja6LJ9/wfO3gJkHRF/+speLPIwM/7c+X//vr4sIRul+GRxyvgssDPlw/4JJhtm3t/7y1q1ADlkX+5Vjhf3MTB48IG19qB+e9MQniYP0tPTt+p/ZYZjeigsHnkNTH2bQ5+KHixlm2mdWkdaz+yQgwSyqRbZ5Z6x7Zk6WGfWDNQOI1c1Y2QSzTglmg8OWPbMmgplAT7HAboHZ7huOhzliIALTTvGhe8nuAkYqMu6RXX314XREHKgEMrtcg37be8LxJ2xdAumW8sgvbS/leeCXCpaTkcEsDJG3PkzZxIwm3OtS99X4DhU0013RvcbD0rzHSw12oeuQe5NcEFz/rett7/diqP6N379RZOpnot1mW6dsB63sjfUNcSMALyVVH+6T0RXJfIvvfe97HfnjfinbzoWB3UPri2fPGEjCCFp14fD5z38e//D3/yDev/3Xt+/4dThexs5DsUw9YKYGgHgFM3PTMrMNADGuuszE/ATMKQaATGBBXM45hw2zA3G6GUVuxrNQyWSRzxfEPoKMZnRyM8rQfKtlVgWzqmXG8PxWNOPuHPa8JJKReexfApt0i6ncsgwVGS0UPnv37RWHrIMAsqXFJbFXx7HCm40f8cjmutfYHrpPeQUO9/kYcs9oPlpI6kPLi25CBs1wT+vCCy/0pGwX5heEW40HjP/6r//aNvSf9fN4AOvgntrrXv+6HRksvFeO2fvZFzw4rd4rxmTIvKyUFhPTdTXyfPYzn8Xll1+O73z3O4fToJkQrlXut3LvkDksW8/ulMBJBw4IrW4iChFyuPnYRTNycUYgcwIzpiwbYwBIYRqn/+yHWwEgFbMIs2Kgs69LuBmPiGaUYIapaejjhw6DmdEpohm/nyvjf/achXK6HfnCYTBTb5q27plZz5nJBvG3urpsgdnuHJjk6oLnX4DbbrtN3MfFQAerm437o6/641cJdyQBjPdNBZU3T2YSYdYPZmrfqefyD10u9sUi0YjY/7MLQpHn5hjCfsEFF4ikyNwftAIfxz6Bia67v/vbvxNWCPMxvvOv3mnbPO5FfeSfPiLAgwreLRt/WDIiYNFCJP9MP8boSvnQnUrL/PSHn45kItkQCwQs7pNyT/GlL6sew6BMeTyArsl/+Zd/aXoGlIYa9BB7+aQDJ8BkJKMLmFFX0NPDQLBaYCYSDfsHs0tNzE9iC8wWDiG3NIcNGzDL5as3TVsv52yB2bE3cn/4wx8KsGJ/M9/eK/7oFUe4kbgfQsBjhginhMF+JcPUR8ykQeXJTBIXXewtS4TferyUp/XJA80EbqZSYl5Fgrv1IaAxjySBioqXKboY3UdQo/uEabGoqLlnRCuHIM3bAChTu4dBMwx+oXydzp954T+oMr/3uN8TblMqH0YeZrIZQfpDH/yQyGhvXX3XWy8XuswHyjbTjc1AJC6MmZT6u9/7br1kW+81QQLNAjPotMwczpkxa75GMJvetMy2wKwDcaOiWGZZ5PL2N023wKwJo2UHquDh6Z/9rGoZ8ZzPyac43zAcBHsED2a8oGuP4bs3//jmIMg2RINBIMxeT4VNNxiByi6IgcqXF0leeeWVIvqyuFEUCwG+x/IENYIY3XFvfNMbHS0tWii02JjmigEVDONnPsOdfLiwYc5JtvGVf/xKkeHF763jfvhnPbzv7YrPXyEsXFqEjbox/dTfKutfArsazNaN6p7ZjfnKppuxCmbcM1Oz5tuF5rfcjP4Hw258g24eBkFQwQ4PD4srW+jvDuNhHbwihBkiqCgZRcksITv9cCzzMDTTThFceK+Y29k7BjxwEcDfnB90q5xyyik455xzat4YzT1KJl9m8A0BkGmvdmqvzCp3ZmC5+aabBbjQFUiLOYyAFHlYn6nR+H/m5GRQUevZ3RLY3WCm0zKrghkDQMptBLPDbka6QLjy9JKbsbVntrsHYi3uuCfCPR72NZU4N/u7u7sDbRCBjJGB//W1/xIK8k1vfpMIY98tD/cMGaJOi5Eh9jxbFvQhbgLZFVdcgfe9932i2U97+tPwqU99ylNASTPkRFBmUBDdjdw//djHPyZcqUECGvXED37wA7GoYX1cQPFYhBp00oy2turwL4FdAWbmlZea5vwkjJlpmAcPYWn+EJZW5lASYFZ1M94gAkCy4lCoGs3I/6vnzBiBJTM9qFfA2IEZP7vn3nv8S631RtMl8N73vBef+9znxEqZZ8+YI5AHZINQZFSO3JP7n2//j6D3ohe9CJdedqnn82jNEgbPkv31u/5aRDlSyf7jB/9R3L5sDfSohx/OGQaafOpfPiVeZ+QeD2rbnduqh35Q79A6peuZxwq4f8ZwffaX14TBtfggeH3tq18TmWSoU7p7unHttdfaZgQJqj0tOsFJ4MAJMmu+DmjVqF95vlithedPeXaUe+zW+8zojdi6nHNkDzK5aTxMprPq7IJhbIibphnNmNx3HCLMALItN6M4Z2YHZoejGW/YW7XM3MDM6T6zFpgFN2h2ipI8U8b9DO79MAqPd33Vq8i4EOI5LAIl3XEEMtIjUHJ/aTc+V3/harzvfe8TgEZr4fV/8npx9qre4BfKkkkFmEiXUaF8eDUMgczubN9ukAn5fO1rXisAjUDOPvvLd/ylAJ16FjfUDYzsZKYQ7svSA0DLn7kgne7E2w1yaPGwXQJOYCZBTZauF8yGO7tgEswqJjr6OpDaf4INmNEyI5hN17DMWmD2kB+7VDqf/vSnRbg4A36ouHgQmMEM3AvyCmpcgTOyj5GBjIQjqBG8mKroHZe8wzOdneqQb9/wbbz73e/eOl/HnHRMYXXeeeeJlaYXhc42U4F/8p8/Cd6oTXlyVcqLOz90+YdC25cMSmbsP+5p0VLjuOA+Ku8cY75N5pz0kuWFQM4D5TwQf9WVV23dNsDjHZ/450/g5JPDDTYKShYtOlUJ8NB0NeNuNamVCmJqtGujYGaIc2adSO0/fvOcWe+UdpFMZ2UBs0W6GZdnURah+ZtuRoJZKrN1aJoBIGrWfLlv5nSfWcsyO3aGPFfmvF+K91zJc4MMnebB4uc89znizBkDONRkslxt0514ww034NpvXisOGfMzlmFWiH/4//5B3JnlRQnuBkmOj4/jkndcgp/+9KdbqXvYDuZoPP/880XGD4J79YYITZQRynt5WewJcW+Q+3Ay3RXP3LzlrW8R57nCjBIMUnbcP/zAZR8QuRtlO5gNn65XyuDRj3n00n1RAAAgAElEQVS0cEWy/exXtp/jhTrilltuETJgPkp5dQwXNHRZ0uLfbe7VIOV2rNI68cBJzOsUHJgNjyGTn9lyM0rLzAOYTcGcmYbx4DgkmJX0qpuRASDf2nMmKm3bM4BwAFv3zDhQ1T0zZmCXqzeJ1KqSa+2ZHZ1Dm5YE8zHSSqOCVldeVOLMlC8ALaKhUq4IhUXXnPrQNfeqV79KZMJwusdqN0uHypluUu7xTBya2CYDtp1tkil6OFfk3FBlxe/Pe8554qocBpYcbQ/bwqz6l77/UhG9yQWKfAhg8saEZCopjipQDtQJ6s0KdFXyihnuvzF61Ytle7TJ6aHAL8GMjwY9GMvMAcyYAaRDWGaObsbGwYzKyhoA0gKzY3sYU0H/4ue/wEc+8hH86le/2jpXZddquUKnFcdchrzYUt5AfDRLiQu6u++6WwRwMLkw/3Y6RCxlQKDj3V7PPu/ZjvkKjyaZEJy478k9xS9+8YtCD6iAZW0LgY5WG6+0+cOX/KG4FuRoscqPpn5pJq9NAzMRANKJ5D66GS0BIOWr3m9G56egTc2gNDmOlZmDWF6aRcnoQlQ3cGOhghv2nIlyOo18rnpo+lnPepbI2ydzM3LwcrXuBczkoOWEb6WzauZwC7cuAhsXL7yE8ee/+DlyqzlU9Iq4iJErbt46TfCiS+1YXX3T3U4ZzM7MClfa8sqysEoZzHHc/uPwsNMfJiw2yuRYVd4Ec8qA+TWZpHphYUG4mBkg0tfbh7POPkvIQ1rv4Y7KFvVmSeCkAyeCl8mKRYy4GaUazaj+5v+5DcFoRmtuRnoz+COjGYeHRpFZmxG5Gc8Z6cAwL+dk1ny9jK7eYST370FkuA9a79iUdvEl1Stgyl94vxmd2w5mK8tzm2Cm4/v5MngFTCVz+AqYIMBMRHK1QvObNdZa9bQk0JJASwKhSYCLVT5cpJnGdhBTPRX1gNmjRjo2b5reAIyaYHapGZ2dhDYtLbNxrK7Moah3Iqrr+J44Z1a1zAr56n1mjYCZWJWb3CpEC8xCG1otwi0JtCTQkkDzJHDiSScJq0x4HHyCGffZ5f6yapkxa/7Df/5/8A9mU9MoTh7C6my4YCYv59R1E/fed2/zpN2qqSWBlgRaEmhJIBQJiCQKkUjVMtMNX25GK5jxeMbI8Ji4AqZhMFtZlntmwbsZaZmZJhsbwT333h2KYFtEWxJoSaAlgZYEmieBk088EdTq9NxFI4czgHjZM3MFs+F2jHR0oWy4uBkrV19qRmYmoSmW2fLSTIgBIBoM3mtmAHff10pn1bzh1qqpJYGWBFoSCEcCB44/AdFopHqnmSXww23PzCuYlYx1aEbFOQBEXgFjTk3AGD+ExfkJrK4sYt1II2Gges5s5AxU0lms5nOCUR6QZSQjI5d4dsRPNGPrcs5wBlOLaksCLQm0JLBTEmAGEOvjJ5qRe2ZqbsbhzXNmp//ihzhnqBMjnR2oGAXAMNDVN4Lk/r3Qhnqh9Y4ejmY0rrrUxNwktsBsYQKrywSzNgFm389XcMPIGSLRMLPmc5Pvmc98ZgvMdmrUtOptSaAlgZYEdpkEmgVm3I/r7BtGmwpmf/jOami+cdVlJuYmgOlJ6AfHsbQwieWleWyYVcvs+7lNyyxzGMxomdEqkxlA5OWcXs6ZtSyzXTYKW+y0JNCSQEsCDUqgUTDjGTNmg9mKZnSwzAhmXX08Z7Z385zZNsvsMlObm4A5PbnlZlxeXsCGtMxaYNZgN7deb0mgJYGWBI5tCTQCZnLPzAuY0c3Y2TuM1HH77NyMl5navOJmnJ/AyvLC5p6ZublnxnNmmS03o9wzs17O6ccyCysLRFh0/QzFoHioh0497/hpW71l6+VL+t3rfb9eflvv1ScBp1Re9VEL/i2//NVb3mm8+qVXjwTUOqrR49VDzGE+dnV43TPzA2aH3Yz7oA0fsWdmD2Z2bsbVXE7smTUKZmEqpjBp1xoM6qAJgod6aNTzTpgDXKVdL28tMGtWDwVTTzMUZxCceuXTaznJk9t49UuvnrbuVjCjDpBXwKjprLyD2RpMXUdn75CwzKrprBQ3o8nLORenxE3TxqFDWJk9iBURAJJGXKdlVsa3Rs7cima0BoDI61/U3IzMnO9007Q4VMfQfGYCCfFR6YdVn1sd6g0BXpraqEwafb8Wj26T1OndMHnyItOjsYx1vIY1fpslm2YocD9tUeVZD2/1vOPG39FC001H2I1d2Tbq/rGxMQwODoq7//jD2zMIZra5GQuzePgvfohHyXNm5gY0vbIJZnuAwV5E+vYcjmYUYMbLOWdnYBwax/LsOFaWDrsZGQByw+j2aEa3AJAWmLkNXW/f+wECP2W91e6v1E7X74/bVundIAGrAve7+AuiDfWCSL3vOfEcND21njBpW+sJD8w6Nw9N6+gSllkNMNMtltmaztB8U0QzqmBGZt3AjBf3ySzq1vvMdsIyC2LQe6HRqEK3Wj+16Fl94Y3W7aV9LGPng29W3V55bJU7OiSwG8CMkqpH2dfzjptVE3avBc2zlV/SDwzMNqMZpWUmsuaLQ9O6iGb0DGbLFstMHJpWQvN5zqze0PwWmFUBwe6xDga7cm6uzbAnhN3quQVmtaXuVz5hK52wx0g99HeyzdZFZCO81Ptuve/5kXXYddiBmVws8LtG3IxVMNuoZgARYDYGDPbZuxmrllnVzchD006WmdwzU8GM+2ZeL+c82sGslivEq9LyWs5uoDbyrp+Bby1rrdeqABqhfay/W0+fqYrHzho+lmUWttK1syik18FqqVktDTe518t7ve+58aOOnbDqkDwEDWbp/Awecev/iT0zgllF3GdWBbPk/jFoQ45gNiXOmS3PHqyms9LTiG+5GbeH5lstMyuY7fSeWT3Kw21QyO8bBbNGeGvkXa/tcypnV7ffid4oD0fr+/X020MBzJwWRGErXS/jSOXBzzivl/d633Nri3UhFFY9qgVm9R7J7/j5nj17tgWA8LLeVCp1RADIEC/n3ASzs0UASCcqTDSs6+jqH0Ry3x5oQ/2I9DGacTMDiHllNQBEn5oAxg9haX4SS4vTKBlZxE1NXM553Qgv58ygkC8I9yLvM+NvedO0NQPIToBZPQrDbSCo37ttTqv1u5W1o+uHFyuw1vNurXd2aj/ObzvslEytcWAFCLkaD3OC+21T2OWPhrbuBh698GAtI11pXt516+cgaOxUHdaFgPq3DM1nFCOjGRmiz9+MZqTX7qabbgKvgBkaHkUmN4MzbrsJZw20Y7i7ExU9D02PoKu/C8l9+6ENjiAy0DulXfQ31XRW5pWXmebChAAzk2A2N4Fq1vyjB8zCBjLVBeE2QPx+74d3P2X98mEFWDvF3wjNZrzrJp+Wa7S+YIdm9J2XOpqh4CUfTnVZx5C6oLL+30ubapVpRnvDqCMoMEvnpnHGL2/G2YMtMGt0LG17P2hF6UYvbOvLzTKTroEwgTzQDtqMtAya5rFGLwzl1SwZNZN3u7rsFnhOYKbOn0bkE3abw6DvF8zoZrRmzadlJsHsrMEsRrq7vFhmVjfjBJYWw7XMGulcqwURFC03Ol7Bx42OV3AIsj43no4Wt+KxYD269cVOfR+GUgu6Lc3ksVHLzM3C8yObZrQ7yDp2DMyMK95vYmEK+vQEcGhCuBnD3jPz05HNVOperBUvvLvtmdm1yQ+gBO0us/K7W2TuJGvrBvNu59fLmNnpMkEqs7Da0kwe3eqS87WWZfZQBbQwwGy4qxO6XoBmHN4ziwyNQuvnntm7N6+A2QQzY2ayumc2P4HlxRkU9cxmAEgF14l0VhkUCsEEgPgd7DutrPzUby1rNyncwMxvEINfeTpZt+rEbIRmmO/66Ysw+TjWaLsp793Q3mbyaLdgtLoZ/fDjp6ydrBt930v/BVVHvWDGuX3zzTfjuOOOw8jIHqRzU3jkL28G3Yyj3Z0olfOImBF0DfQgtRkAsg3MttJZEcwOHsLi3CGsLM8KMIuZGm7M67h+lKH5WeRzq2CmfEYzqjdNe73PzKuLzYvgm6HU6q2j2e95kZddmXr59FNfowDZDB79tOehVtZJwVk9CbtFLrUUctAeDba5HgCo5x2rfIOgERZNK5ipFqpdNCP3zBKJhCj24x//GPv3798Es2k88rYf4WyCWVcXigLMNHQN9CK1/3hgYBiR/m4lmlHmZlTAjNGMRSODuKHhxoLxkAMzOVHrVaTNfq8eRVIvj/XU1cg7RwufjbRxN79bC8zqVeZhttdNyTe6uArCanLj0Yt8gqCxm8CMASCqZTY8MlYNALntpiPBrL8Hqf0nbIJZ15R28d9uhubbgNmWZcabpgs6vjV6FsptWeTzu8MyC0vBBUW3Hjr1vONl0O+URVYvb+p7zZRJEPweizS8uMnDUKyNyHIn+PFTp5+yTnIIgkYQwOxGQ/Ipf9tZZsyaT8tMgpmwzEbpZqwNZubAEKK0zGqB2erKHDb0NGKGJhINSzdjIZ/bUTdj2MrNy16VFx68lJGDwE/ZRib4TtVn5Vltr3VCqq6rZsslCNk+VGmEpVgblWez+fJan9dytdofBI0w6asgpvJaC8y2uRltwKxULkAzgS6/ltlGJb0ZAKLj+rGzUGnLIH8Mg5mb8vTjb3ejtVPWh+RrJ/c7nMBMfh6GG6hRpdh6310CYStXdw7sSzSbLy/1eSnj1t4gaBxNYDbW3S32zDQDHvfMxjcDQJZmQTBLmBq+l69U3YyZLAr5vK90VisrK7jnnnu2bZLuVkVfy4JwG1j83mu7vJbzUqfXMjtR526xBL3KqFUueAmErXC9ctxsPuzq8+KutbbHK99ey3mVV718yPesrkU7y4w5GeVt0/LQtLpnxkPTWeZm/OWPRKLh0c4ulCsFwAC6NwNAzP5hRAacAkA2wWyVYGZkkNA1fDdfUsBse2g+8zPWumm6ETDbSQXsB5z8KO2daNNO1LlTlme9k7X1XjgSCFvJ+uG62bxY6wsTzCiHMNvnl3YQYDY4OIL29Vk84tYf4pzhTgwz0bC+BlM30TPYhySjGfuHEBnocYhm3ASz3PIc1nWCGbbArJTOYK2wJkLyGZrPEP1jAcyCUvZudNy+9zMxVQCtte9UDyjXw0ejVm0QdbZo7E4J+FWEYbZC3SoIm68WmB0G2HosMycwk5ZZct/xMPuHEB30AGa0zOKVKphdP3KmcDPagRnPmEnrjHeaMWO+zJpPy4w3TfMOtN1qwfgFGb/l/bTb70S22/uSn9XLp18ewmxfvbwcDe/t5L7lTsonbBDx07YweXGj7WUP3o2G2lY/Zf3IqJ46VF6sVpoMAHFyM8qs+QODw+hYnzvCMpNglth3HNA/7A3MeJ+Z6makZaZeASMts1pgtrq6KvbMvIJZmAo4KNp+6fgt72egWRVimHV55Uvl4aGqsO0sVXWCq8EuXuV6LJVrhuL1Kq+weHGjezSCmR93phXE5LtOYMYrYOSeGa+AcQMzuhmFZebmZhR7ZnQzGtv3zPK5wwEgfsCMDfPSeWEq46Bo+6Hjp6zXyaeWsyrFsOvzyuNu4cMrv2GX87vocFOEYfMbNH1r+3db+8Lgx42mF33oRqMeq6nRvvXKU1hgtn3PzBIAYvByzvlJmDOTwGY6K+6ZFSpJxM0Ivp+v4Hpezsl0VoX81p4ZrS3umUnLjC5G/jB/o3Qz0jKTbkY2zk3JuX3faEfwfavl4Ge1YXWpkRZ/COx8KJNoNCo+8zJYg2iPtU1e5NxIvXZWRTP6rRGeG31Xlansb64kS6USeOCT/c4fXi4oy8qxwN98R/5mGXUc8W+66WUZ0nUbk8e6ZedVYQbRr43ScLPCVaXOvqau4G/qCY4f+X/qUvYrP2dcAn/Lp5Y8rHomTNl5pW0tp/5Ny6y3txfSzciLOe3SWQ0NjSBbmMUZt/0YZw9nMNbZjnJ5A6aho2dwBIl9e6EN9kPrHZ7S/vCvqhlA9CsvNWEBM1pmazrBLCrA7Lrhs6BnMsgXCrZgpuZmJJjlcjmsra2BYHbfffeJiexFyTZDKVrr8OsKk0qH6VeohKjM5ECUn/E3By0HpOpiDXriWMFVKsGw5KjStXObhdW+naJrNzb4GRUQFQ4fZi7g/wlCal9TPvxbghPf4d8cF3Iu8Dcncnt7u5jgDzzwgFBwbmDl1A87Jaeg6/WqNIOot9l1cRxQX3AcyIUQxw/HkVwUSZ1SD5i5LYQakZlXWXkFMwIax78VzAh4w8MjyORncebtP8XZg2mMdWVRKRVhmBX0DI4hsW9sE8xGp7Q/fKdHMCtUcN3QsQtmfjpXKjeCFAcjQYsDkZ9TaRHcJJCpK3A/dXgtK3kJC7jsVpzWz7wsULy2ZzeWc3IPsm+l3KmYrIsIykWurHmWhpOW18QTtDo7OwVw8XdXV5f44WQmnY9//OOYnJwUYOmklKz97VXB7Eb5OvHUzDY1qy7VYuf/5eJGWBSaJkShLmK8LljsPEBhtskrbbWcX8vMCczKpSLMRsDsxoKO64arV8Ac7ZZZEIqfqycqH4IYO4lKSAUughk/k6AWRJ3qpLcO8qDp2ymYZtQRtLINi2cJVPQ8sN+5iuYPAYsuEwLVnj17cOutt4pDoS996UvFQkc9GKoqL34n3fXvf//7MTc3V9PF5LddXpVP0PJvhN5O8KwuzBqp3w5c2GfSepf1dHR0iAUO+57bM8vLy1sLZOmyrtcy8/JeEP1Ty4NgB2YsT6Dq6ekRc0O6GmVuRvLErPkSzNK0zH71EzxqKCMsswbALIUEqm7GawlmbWkU1g6fM1P3zBpxM/qdnPV2QlD1kI60ysjLwx/+cMESByuV2x133CFWWNIfXi+/Tu+1wMybRIPqbztrlKD1uMc9DgMDA+ju7haTkz+0sjgO+P2nPvUpLC4u4q1vfasYL+THOvnV1TnHy2WXXYaZmZltiyOrYqqnXY0oZ2/SDrbUbuA3aB6kNX/aaafhSU96EhixRzDjMz8/j9/97nfiLi8ZY9CIZRY2mFk9EXZeBCk/9TdlwCTCnDNuYDZEN2NuRrgZt8CsWIQJn27GlcUZrBttD1kws7qXrJaR3At7ylOeguc973lbm7jf/e53cd111wl3o3RF1qN8vACZ3YAKVqVUqQXJfxj8eZVVI3Wr44GTc2RkBG9/+9uFMuLf8kfuDdPa+vznPy9W23/2Z3+2BWaqglRpcpJzf/kjH/nINjejynMjLt2gFXMjsvTy7m7gN0geSIuWGHXFOeecI6x0uSiW84tjYGlpCTfeeCOuv/56xxSAVr7sLMFmgJndIs/uMxXM2FZevMmFHxd8EtDsLDMVzM4eSmOss7pnZoIBIB73zHjT9MriHNb0eDWacQ24buhMlNuSWFtbFyvPZz7zmULY/D9XlDSTaZ3JaEYZAMLfXGnIaD9VMYalJL3SlUKutbellpGra35GZcUVxmtf+1rRMfzuzjvvxMc+9rGtqDV2LJWb3FeTq3BrNJvTpPHaDi/Kwa2MqiibWa8bX16+bxa/Enwoq9HRUQFmVEpqlKIMAOH4+MxnPiMCof70T/90a/xbF0Uyso20GTh1+eWXCzBTI9m8yCCoMkEq8KB48kKn2XzXqk+NapURr1Tcr3zlK3HmmWcKEONid3p6WgTHUZHTSuMCiTqU73zta1/DDTfcsKU/5DiROsiLTOysJa/v1VPOTiZW64x0CWaqZUbZSFc9y//kJz8RunVoaBjp3AzO+tVPcdZwGqOdWZTLRWjQ0Tu4B/G9ow4BIAuTMKerofkqmAk3owSzdBL5XDU3424GM9kRXpQchecEZjKMVi0jabID3vzmN4uO4fccmJ/73Odw8OBBMRjVfTTrClwF9loWoJ921DP4mmHRBMnXTvOrghkVz5//+Z+LlaW0wCV/7F+Oj89+9rNgBpy3vOUtR0S0ynGkKj4JZnQzehm7Ycm22cAQRDuazbNbfVJ3sG0cH3QrvuxlLxOLf+6J0ntDpU09Ia02enl+//d/Xyh2PrTSuWVBfSJBTB0vXuXmxqtXOm7lvIAZx7XVzSjBTL1pmnrVE5gN9UPrsUYzboKZ+eA4lhYmsLo4j3Ujsd0yU8DsGc94hmgbrTJ20G6yzOxAwM1taNdRMqxaBR92GF1LL3nJS3DGGWeIgcjB9ulPfxq/+tWvxN+yPP8vFR1/S+vHGjCiWn+7wUrbSUW604BVa8Jawewd73iH6F+5GJJ7YnI/lZYZXYdve9vbhNKye/gOvyMdBpRwz2x2dnbHLDPJozoO7cZDsxSkmwK149frO42Uq9V+dfFLHcJ91De84Q0iKIjnb6+66ircdtttWyAlzyayLI2E888/X3hz/vd//xdf/vKXxUJI6gw1MMRvH6hWUhhzvBEwk8FR7BMGgNiB2VhXO0qlje2WmSuYzU9gdWleuBlpmX2vYIrQ/HI6gUJ+TQj2oQBm7HAONAI2B5cEp6c97WkCzAjgXE3853/+p1hpsQzdBPKMiDz8KN9lR8mBbt2DkSs4pzNpYQw+J+XayCQP491mtd2NdxXM9u7dKwI7GI3Fz+UYUc8JXXHFFWLPjBa8PIeo1iHHAsGPCyIqOq7GaeU342yiW3ulcnKSv19l6lZfI983mxc/9dGF+KY3vUlY61TUBDPpfiQdebieuoSW/utf/3oBfFNTU/joRz8qXNXSlS0XxPWAuB+e6+mLRsGM7ScNyojWG8+ZqW5GAWZ0M5p0M44hvncM2lCfi2XGPbOleayLPTO6GQlmDM1PIm8DZpzITtGMO7Fnxo5wWk3afV5rskoFJg860hr7oz/6IwFiHJDc3/jGN75xRAYIqaikdSdX5qRD19OhQ4eOuLLBznpsliJvVj1+J8lu4ksFs7GxMWFxUUGxb9UDrzJqjW5n9jXdkaplprZJLpa4AGLZf/qnf8LExMSOW2aqsmyB2ZGjthYwUF5yMcJyZ599ttAZ7OOvf/3rYuHLR+6hy2AyLmpoobzmNa8RXh+6m7kHT0vdCmLWRZHXeRUmoIUKZgwA6a4TzGiZresJxFENALl28ExUMtU9MxkAQgESyHYbmEmz3Wn1Yp2ctSardCFxoFGBMeCD+yWUAS0utp2PeoZEdqrqppTuRgLgz3/+c3zpS18SCwDpmqo1WGu5SL0OYrdyOwEabkpyJ3iqJScVzHj4+fGPf7xQUOw7O7fcL3/5S+E6fMITnmAbAKVaZnKP5Xvf+54YF0fDE6Zi9Nv+ZvPiVp8M/GJf8ggH98u48PnqV7+Kb3/721vjRY4dGfBD/fDqV79aHPfhsQ6CGS116dWR2xVW+bi5Pa1zyY1/v/KX/DnxpVr5dntmMgOIaplxz4wZQEQAiAJmkc0AkNie0SMts9IXLjXjs5PA1CQ2JsaxOjuB3PICCkYMCRP4fp5gxgwgKWGZWaMZnfbM6IbjapMRO3ZROKqA3VwabsKVtFRQqAUQTvRUnuQKi7/JP8Nqn/vc54r/U/gSyEiLK2+ZtkjumTBiiZ+RD/Wz3/72tyJsW4bvqwMhTAUeJm23/rF+v5t48cs7+5NKRf7IPVJV0XBsyNx7dEU6RaHJMSbHv0yR5ZennShvVYi15rA6P5vJa9BKW9Upat+pi1K2T+oMzv8TTjgBb3zjG4VLmvtg//Ef/7EV+KF6cGRaJ7ok6cYeHx/HJz7xCbHvKl2RHFdSpzgBiBf5Bi2XWpaiutijXGqBGdt5xJ7Zr2+pgpmIZixBgyGiGWN7hhAZGoDWNzKlXbyZmzFMMJOJhsMEMy+K0Yt1Y2exyUHEDuEgYnjtWWedtdV3dKMuLCxsJZhVrUFpIcqMIHLgEsyuvfbarUPWjQK5l8HrRUZe6ARVZrfx46dd7K/h4WG84hWv2ArNV9+XGWKuueYasd/x8pe/3NYy4zvq4XuW5X7KTkczepWFH4V4LIKZBBMJcFLHcN5Lzw37lxlhCFD9/f1iX5RRrnfddddWUmG5ECZQPf3pT8cFF1wgLH4q9SuvvHLLZSldl0FZWX76z+uYsAPYesFM7pnx0LQEM+6ZRTUTPQMEs2FEGADSO3I40XAtMIsbJm4saHVbZmrW/Fqr80YUuhfF6AZmXmgQlBiZ9LrXvU4oM/7NMNtPfvKTYqNfPUcmo47kIVqZSV/undBqbZa14qVtfgar37JW2e80P375t5bnWJXnzDgGrAE+7HMqI0a4Mtyeofmy362Wv7Ty+A5dUpdeeqkYU0e7jNRFnbRUGrEk6u2zoBV2LW+PVNpye0EuVhhuf95554koaIIcF79ctNx9991be2FcKHNv7QUveIE4XM2HeTq58OUjA0Cc5FBvO+t9r1Z/2FnsXt2MqmVmB2Y8ZxbRsGWZHc6a/65qomFHMNNjiJvHPpg5KQ51NSk39bnSeuQjH4lXvepVQmGxDFdZ//qv/yr2R+QAluXl4LdGp9mBq3Wvr94J3CyQ9MqfdVV+tCtqCWYyAEQuWGT/STe0PGemhuarbZcKSv7m+PngBz8oNvyPdhntFjALGkDtwEydy+r33FclOD360Y8+4jooghqP8jz44IPC4/Owhz0MJ5544tY1QswkRMue9GSErBxfTmOjXmCq9z2vwFqvZbZ1zuz2W8ShaeFmrJQUy2wImgjN5xUwNcBMhOYbjGY0xZ7ZdUNn17VnFrZl5nXS17LM3MBMbubKfRB24pOf/GS88IUvFKtyDka6Dfkj8zFKn7nqepArVHWVVWul5xUsapXzKp8g6nKioYLZbuCn0bayz2Q0I6MY5ea9dBfJyUsXEcc/Q/Pt+lm6ndXQ/A996EM7mgGkEdk4tXEnLTMrqDbSPgmMdtsRquXB/jzllFPE/vqBAwe2zqIygpluRu4ZyYPR6higLqGH50c/+pHQJdxTl7KT+qTWlVKNgFIj71plGpRlJsHszNtvwdmbYFapcM+MbsYxxc3oAczUAJCjGczc/PV2g1MOXPVAo/y/9InzrNlTn/rULQD7t3/7N5EpnakiXjwAACAASURBVN+rWSGky1EOXNanApobf/VOwGYDh5/6ai0u6m1vs95jP9LNfMkll4i+JqBxESNvUmDf8jOG5hPMZKJhO4uZtGTGGLqeP/zhDwsw8yPLZrXbi2uJfFv7VgW5IJWm33YHUbe1LdaFGscDs30QyBi9KEGISYQZwUwwY3Qjf7ggkvIicNFKYworuh9lZhCpaySI1RoXjbav0fedFg4NW2ZqAAjBzKwRAKJ/8TIzwmjGiQkRzZibHcfy0go2TANxI4kbc1F8c/hUVNo6UVhbFROXJ9UpWP6fHcEfmZuR7hJuZstLOmU0o3TByag/v4OxEfeZ3SBQO8/u+1rmPAcX3Qh0N3IVRgXGyE2G0nIFpu6f2Q2SMJVVmLR3uxXY6JhSV9i13Cg81MrzYzJhrOpGJg2CmXQzytyMqpKXfaQmo+Z8oZtRDQCxLnTCWvg0Krd637ebG2F7K5wsLL/KXAKNunil1cXE0rSy5PcycTAXK6xDpjvjjQsMDuFn7HPulcpsMLUWe058On1uN2b8ttVv/6r0VTAjHWb3YOwBozvl5ZwyLRx5ZZovAv3Y2D6kchM45/af4OzBLEY6ulAy1qGZGnqH+hAb2wdtcBiR/q4p7eK/q+6ZVa6+zIwKMDuEjclDyM2MY2lpGcxPfBjMTkGZYFaogtmznvWsLTCznjNTwYwrETXRsHSp+BWOXXk/SttPWdUt4lSvdClx8F500UViENJ1wNXVV77yFQHusq1hDxyVR7/tDKIfJI2drDvIdjj1udqPg4ODIhCISaalq1kqIM4HCWYc/7TM5AWuTmOL71LZEcxkomEVWK0KvpljKmzZqvSb1a6g6pHRznKu8296ay688EIRWv+d73wHv/jFL7buPlTPrVpBVVppbgsWN96t37vRs/avG30v48EJzMiLDM2Xd5nRguWPdNcTzHg0YWR0D9pWJ3HOr61gBvQO9SO2Zx+0AYJZ95R28d9ugtkXLjWjc5uW2SaYLS8tYgMmEnobvp/XcO3wqSilaJnlhAV27rnnbqV64kRVM4DYgZmM5pKd70UgTmW8Kk2v5VTzWA6oWvzJrA1UWBzE7ASuLKRrQF7aSUBjGb981CubY62eeuVQz3t2K2E7S0qdpLwpmtY5V9cENUY40v0o7zWTV8DQMpNKTAaLyN+sQx6YJph94AMfEHdbqcFAtTwE9bT1aHgnCIVaq51B0Ge/yGz2pKf2MV2N99xzD+6//34xRqgb5HlE8sWysrxc4MhAD/m3XwtM1WN2C1w/bfZT1k7OtcBMZs2XYEbvBsFMnp+T6ayGhkcFmD36Nz8VltlweyfK5gY0swpm8T17oQ2OQOtTwezqS83o7BQwOYEiD03TMltcALcfE0YKN+Yjws1YSnWgsJYXK8hnP/vZtmBGULMDMxkYIfeP6p1QfhS2WtaP68JLHTK3mro3xvdkWG4tN0G9bXd7zwvfbjS8fN+serzwElQZu9Wr7EPrOFJX1NJtRMUk3eecnFRg3C/jJH3iE58o3CkMuSYAcuHDz2VYv1xAydB8gpmsw8mS2wlrJihZWxWtk6sxjPqcFL783M+8lYFhEtBkMmDVraZmvJf6QeoiWU4dX37mVi3AUb/za5m5ychLv9RyMzJXJa+AUcFMZgChLHlBKQ+aDwzyCpipTTBrx3B7xyaYmegblpYZwaxnSrv4b6SbkZbZ9BaY0c24uDAv3IxJI4Xv56P45tApAszWi+tiL4yWGRU5rQ95p5ncMyPYyT0z6WZkOTlQ1BWJF8HYrTK8vCeVhDq47AaO6s7xQpdlOHCpjPhIgJafqVn2vSgjr3XWKudnEjRaXzPrapRX6/tB8C6VkbTKVWWhup1k3/N7zhWOF1rqEuw4mTmpadnxN+cF0x1x76SRORKEMgpa7n7oNWoV+KnLqaxXHmQycdKRloV1fMhgL6mHZN866R1+7nXR7wXQ6gUzdUHlV6ZuYEbvBcc/F3WcD/I+M+pQghmPKfT1DyKdn8Jjf/sznDVAy4xgto4ItCqYje0DBoerYHbRJpjpV19mRuZpmU2iNHEQq9PjWJybQzECpAhmhRi+MXiScDNulDYEUEnLjCBFBtR9M9UyI/Bxz4xA53ZOwk1gXhWRHEzqoLEbOGonW2m7WXIyQ75MMCvdDDJHIxWddEO6tavR773KpdF61NVrULSaTScIWcmxpB6EV61yjgFOUnmUQ+6XyT0BGSxCOvyOn3MO0WKTribJ504oomb3yU6Cby1LzA3Q+C71H/ua812Wl9Gscl9d3piggpQ6htTsSFLveLUQ3XhU+9JP2UbfcwIztouWmRXMqCvlbSM33XQTTjrpJPT2DSCTn8Zjf1cFs6H2dmGZRSWY7dkHDAxD6+2f0i7ePGdmXHWpicUJlKcnYT54CCuz1ZumixUDbWYKNxZT+Gr/8dBTnVgvFcVZCJ5olzcoE6hkVCP/T2uMgCZ/029MAGR52XF+lIpTWS8WlZd6vJTxO8HDoGnHw7FWj1857xZr1Y1vp7FqBSsvY9qtLq/f16vcvNIPq1yz+A6znmbTVuuzAqXTwt0KSNLT4KVfpRVqt1ChC5FgJt3t8nJOeUSFltmpp56K7p5upFcW8Xt33owzhjow2NkFQ19F1Iyjd7gPsT37AbFn1jelXbiZm9H4wmUCzCpbYHYIK7ycs6KjzUjg/4oZfKVnH8rpLmyUSwLM6GYkmnJlyR81PJ8gJl2NBDVG+PEdMitNbj9K2E9Zq6C9vOuljJcOVMuEQbMFZva90CxZ+x0D1tWtHZ9eV+CN1F3r3TCV6rHAc1jyCYOuF5ejBCQv9Xsp49TH8l3rb473WmBGY+iWW24RYNbZ1YX00hyedO8teMRAOwY7O6HrOURRBbPonv3QBkeh9fdNaS9+Z3XPTP/CB0xtcRLG7BSMBw5ieWZc3DRdqOhIVaL4ud6JL3aMYSPbg41SUZynYmi+zBwvwUy6GqVFRmuMoMYQVeYjk1nF/e4HNKKs3N51+76eCRkGTSc+gqorKDr1yKvRd45m3httexDvuymtRlydQfBnR8ON56DqDbOeoGnbWVJ24OWnP+vl0QnMqPu5H8ZzZrTIaJ3J4A8aR9yW4tVJdDMyYCq9OI1nHLwND+vLYKCzC2VaZkiid7gXsb3HAQSzvl4FzL74QVObn4AxSzfjOJamD2JlYQ4FQ0eyrOF3Zh+uaBtEoaMPxUoZS0tL4qZpRmzRIpMuRiuYSQuN52Z4KFDuGfhRPn7K1uq4eiw2vxPCL69e6IdBcyctPC9t9lOmWfLxw9PRWNZJaVnlW69yC1omzeQj7LqCou/HMpP94bVur+WsdK2gRgwgmDGqV4IZ98pkYBQNpV//+teiTDaTFmD2nKnf4LSeFPo6ulHUc4hHUugb6UeEbsaBTTfjiy/ZtMy+9CFTm5uAwbNmD4xjaeYgcvMzWGUGkJKO+7RBfC4+gFxnP0qGLqKteFUB/Z4SwKR1RjOR6CrdjPyb13/zR1pkXhSQlzJOAGX1DzdLedfDc61JHjS93VJXvYqtmfKol0ev78kxerS1ya9S8yoPv+Vq7QH5peVWPuw2h0W/lqWmttlP/V7L2tXNz7jVRKuLhhCtMv4QzBhPQQuNHrw77rhDlEm3JZGen8Lz5+/AqV1J9HR2Y6OcQyKWQd9IHzSCWf8ItP7+Ke1FfynB7MOmNj8Og+H5D45jefpB5BZmsKLriBV1HIwN4TPowUrXACoahJXFszNDQ0NbVhkjdmRKK4KZjGgkmDELOFM8ceLKH7cB5HeSq+XdwMwvbTdepUXopZyfMmHw6VR/M+vyIwO17NHAo9e2Ha1gxvZ5VWheZVFPuTDBzG4fM8w2N4N2LZ3ot34v5Z3AjKB18skni+twJJglaJltHlshVvCwOcu0JRNomz2Ii5buw4HuBHo6urBeyiOZyKBvdBAY21uNZuzpn9JeLMHsPy4XbkZzcUHsma1M3YvcwhTyBYOHqDCRHcbVhU5M9Q6ipJkiQwEvqGRGaIKVPGsm/08gI6BJUGPwxwMPPCCArNb5iXqVlTr4atGol34YFg07246fMHi041/W36z63BTWbuHDjc/W94cl4EWpNUte1vkUFm9h0bW654KSm5Vfu0WUHfC4zUc3OVhpyr9pfdHq4m8CmoxkTKSSSCWSIr5iYmICJ55wAIlEDOmJO/Dq/DyG+jT0ZjuR3yggnUmjb/R46KPD0IZ6oWUHpyIXvaNqmZW/9GEzujQJc24WxgPjyE/fh+WFKaytV6BXgLn2YXwp14bxvlEUzGpCXTJ0+umni0hGgpd0M/K3DACRgCYPTrNBte7schNgLavCy0q3XvrNtGaC5jEMIPY70WSbak2AZrbbL/+t8v4k4Kbo/FHzVrpZYBa2ZRq07PyCWa2Fr/qdG59OYEYAYzQjwUzNABJPJpBOtYm7IelqJJhFmR1/8i68tLKC0S4gm0yhpFeQyabRPXY8jJERaEM90LIDU9qFm5bZxn/8Pz25MhUxZ6fEObPc1H1YIpgViihXIshlBvG11Sh+O7AfedMUaXqYh+4xj3mMsMyki1EGg1jPmbEMD07LQ6ROt6bWo9CsitKJRj20mwlisq4g+bTjP2z63lTP9lK7kad62tF6Z/dYbW7KttG+CpN+kLS90HJyQcrPnbxItYDdCcwYochD0zK5sDhrlm5DPJFApi0tIhmJE/v37kOstI7jJu/Dc2I57OmKIBlNwtQrSHdm0T12AObIEDDYA7N9YCL6orePCcss/6WPrqVzU20MzY9MTCI3eR+WZidRKKyjWI6gmOzFDQUTN/cdQCESFQeguYH3lKc8RQAZwUkmGiYjqmXGQBCC3MGDBwUISsUVlIvNDczCUJRHC83dAmbqZFD738tEa1TptN7fOQnsZP82o+6w6wiCvhcafsDM6gFzou8EZgwaZEZ8uV8mkgxvgllbMgUmGeZ3g/0DSG/kccbUg3hcZhXHdSahRWOI8OxzTwe6x06EMcSbpvtgZAfujb3gTw8IMFv58idmsvmpAUYzRienURi/Fwszh7DGqMRKAnqkHT8smvhu9wGsxhIiUpEAxbNmMgWJDP7gb7odWUb9zX02Bo7I/IV2QqgHJFpg5l9ZWeVca+Xln7rzG/X0b5D1t2g1XwJelGkYXDWj3rDrCIq+Gx0nMLOzvFQwkzEQTq5J+TnfkTqGVyfxZ1vG/E0wi0WiIi8j73nLpjPoWc/hyXOTOK0nj/3ZOCpaFDFdR3agD50jJ8AYHgYGemFkB2+NP//NZwkwW/3av/4muzJxmjk/BU2A2T1YmBnHxkoeeTMBw0jgtkoM/9l5AgrxJIyyLiIUzz3vXJEgtbhRRqlcvZyTYEYgk5aaDALhPhsjGvk9AVC9zLARF5uqIK1KOQzlebTQrKUgasksDMViJ7NmAWgY7WnR9C4BN0XqnZL/ks2oO8w6gqRdi1Ytw8L6XT2WmbqtxEttmVhbBoAQC2iZ8e9isYSf//xnGB0eRiqZwkBhGecuTeL47nXsyaawYZaRRBSdQ8PIjhwPY2gYGOxDpX3wW8nn/smzBZjNf+Mz3+5ZnHiGtjCNyswUyg/eh4X5gyjNLmMJUehlHRPowr+l92KZV4FXIpiensLvPfH3sG//fhTXdJQq69uSDUvrjdaZjG5kRCM/Z3hmrdWAuiKotQfmRkN9l/9vZHDUC2JelHa9tL0Cln810PgbYbSpca7sKXjpIy911zPGnIJj7Gg5lfXC206UcXNfNZOnRua+Hz7DrCcI2l5peC1nZ73Jz+QYViPYeZeZvNCWW1XEgkwmjVRbClPT87jnvruwb2QY8UgcQ6szuGB9BnsyFYx0tGPDzCGlJdE1vA/Jsb0whkQqK+Qy/Z/u/IPXvU6A2ex1V3yqa+nQ6yILkzCmZ6AfvA8rcw9iY3oBS4aGSsnEfLQHV5q9eLCnC7oewWqugLHRQTzmMY9FcUNHuVJNNiwtMvU3rTP+zYTD/L9V0dm5vQRjmmY7jtxci3aWXj2KRq08TOUcBu0waLpZ0G6LCz9K4Wgr6wY0tfrD68rYrY7dKDPrSt5J+TWDdz8KuhF+wqonCLpeaXgtVwvMpAwlLR6Y5nEughgtMkY2MvNHJsNbpiO48877sLq8gpGxEUT0Mo5fmcaLygsY6TTQ05ZG0Swgncqia3AfYvv2w+gfBPoGsdTee0nfua/6R4EZi9/50tsy8+OXxxemoE9PAeMHsThzH9Zm57BcMlEpm1iNdeIba224dXAYRcRQrJgw9RKe+fRnQIvEUC5X01qprkb5Ny0zfs4gEKbCsp41s7q9vABZM62SnQCGRiZTmPxa+fLTd420aTe/aycDrwshJ6VhB1xHI5g59ZsfZRlU3zerzrDqCYKuHxpey9qVU7eROG75N0GMlpnMx8h9M4JaKpmEGQFuufmn6Mr2oK0rg059Aw9fncFzjEUM9kXRpsVQNNfR2dGH9uHjEN03BqN3AGbPMBZ6R5879NQLrxW4sXDDF5+RWZn+dmJxGibBbGIci9P3Ijc3g5W1Mgw9gkI0hZ/m4ri+axTriTYUtSjWV1fwxMc/AT2DQyhvVINC5A/diRLM+H/+cJ+NeRrlzax2K303l48XRe2ljJcJEhQdr4rNC0/NBPFaisjNum60Lc18v55+trM46uXZzaKtZd006nGol+eg3vOqMIOqz45O0DwETc9q4TQiC+tYcuPV7ftalhnHprx9mzp/eHgYIyMj2xIMc6+M+2OFjQJ+/KObcGDvyTBSGkbXFvHYwgKeFF1Bz2AC8YqGsllCd+8osqMnwNg3xHvMUMmOIvewAyP9p547JcBs/r8/c3JWX7spsTLTY0xPQZs4hMLEA1iZmcDy6hp0WmJmFA8WU/hsagiFdBZ5U0NlrYCTTjyAE08/HXqxtJXaSkY2Wi/sZGg+z5vJm5jtwMzaUSq4eVE6Xsp4HQxB0vLSVq98OZULg183nnaiTjee/HxfL/9uiy4/PHgpa61PVUpeFI6XOnaizG7gvV4enMZAvfTc5B8E3VoLo3rbY8eXpCXBjG2jVcaAQRn8QRcjz5slYnHcP/4gDk4cxL7BfTDiBk5amMTTzXU8LLqM7uEEoqUITBjoHdyH1NiJKI92I9o3jFJ6+GD6BW/Yt6Vf5//niyOptdzX07nps42ZQ9AmZ1E5dL9IOLy8uCL2yNYqGgrRND6OXiyke7AcBcyNMrqz3XjMUx4Lo2wIMOMPrTA2gvtjMjOIum/Gc2oS0alM5OrSq2JxKuf1fbdBExQdaz1h0A2Dppt8xArIYT/Ty7vNKnM08NgsWaj1BKEUw+a7GTwe7XUEzX8tevzOyRvh5GZktifphWO2/FNOOUUAmQpmIsmwFscvf/VLIKshG+1ENFLBGUsP4PmRMoZTG2jvjkIrm4jGk+geOR7J0eNgDPfB7BlCMTtyTfZ5r3rRFpjN3nhjNpG/7986cjMXmfPj0KYWYUzch4WpB7E8O4dy0cC6EYOZasOX1jL4TdsQpuIaErw2PK/jGec9FfF4UjBOoKJ/VIbnE8wIcAQzWmw8a8bcWyqYSUbsUl257R3I74NSXEHRkQrfzYXUqFIIkl+vvOxEnV55U8sdLXzW07ZG3glaCTbCi9O7zeKxGfWEVUcYdN0AzeuiSNKRv3l/2b59+0TAh5otn5ZZPlfAnXf8DpneDNr0NNL6Op5QnsAzkUNfRwSpJADdQCLbjY6x4xEdHkN0cBClzkGsd42+vevcl314C8z4n9lvfv6vOtfm3hNfmYhq0/PA+DiWph7AyuwkcssllCIxVKIx3FPJ4qvoxQOpDkTjBhZXlnHS8SfhjDPP2NovI4ARzCSQSWuNQSB0NTJEn0EhKnjZXdhZSxlZ9wqCUlxB02mBWRiqzplmUP3XXK6bW1sYSjDoFjSTx2bUFUYdO0FTrdMuLaFqvalBIExhxVRWtMpkAIj8/5133oXVtRw6kxkkEcPw2gLOT6zixMgiejNANKJBQxTtfaPIjB0HbWgEkcFBrHcO5fOxzLkDz3vNj7aB2cJ3v/qM1NLENW25qXZtdhY4NIXV6QeQnxnH8twqimYE6wagp7tw5Xob7ujYi7yxDh1l5Gc3cN75zxaoS2VC64xuRoKXtMpotUlrjZYZLTTVxSiBzaulpYJZEAosCBo7YRUEzbcXpbQTdXrh62hxf3pty24pF4bSrLdtYfASBk279gVdT9D0pLfMj7Ws8mDlR/7Ns2S8bFMFMgloxIff/Pp2pHnmLJJCzFzH2fk5XBwroLttBe3pKC9uQSKeRcfocUiN7oc2MAD0DaHQOfjLSlfPC7qedOH928Hs7p90xH/967sy+cnByPwMMD2H/NS9yE/cj9zcItaLQEnTUIon8AM9je9HhjEdjaMtpWF+YhUHHnZAXAtDi4vAxd8S0OhiJEpLVyOzgdA6Y0N49oAPfapqYIiqMJ2sMAorCMUaBI2dALIglXfQMqhXWTXy3rHQhkbaH9a7YSjNenkNk5cwabsBRT3yCINfJ5p2HiZ+Vqu8/J6HpJmYnufKCGjcJ2NYPnU/DZu52Rm0ZztgaDH0VBbwHGMZT9aX0dleQTxBMNOQ6RxE++hxiI6OIdI7AHQPIN8+8OXp2OgrTnz2s4vbwIx/LFx75eXZwvTb4osz0KYXsTF9H9YO3YP1uUUsLa+jokWwZkQwH2vD1RtZ3Nk+jKhWQVmLwqyU8fjHP14wy0aoofl0N9JKkyH6/M1GMNU/G8TyBDNpllqVUthKKkj6jdJq9P16JkWQoFhv/Y28t1Mya4Tno+ndMJRmve3fCV6CqNO6IFfbXy/9et+rJftaNFUXol05q5XGNtNAkVGM8pA0rTJaa8QEXvmSbs8gYkYQLxt4ZGke56fyGDCWMNgVg2Ea0CJJdPfvRXp0P8zhIWj9A9C7Bsy17OCru5718s9tMyTkHzPfueb4jsXJu6KF2Wh8bgblyWmUaJnNPIDFpRyKGxGUEIOWjOO/ckn8KDmMXFyD1pZCsVDA2HH7cfIppyAKDRvrRWyUSigXq+fN5MFpuZe2uLgoDlFL9Gbj1DBOO4HXo7TqeUfW7dSxTjQbqWtrZaFECaoTICgrdCcsyCDkUq/y8/ue3QrUL43dUt7v+HUa90H0XxiK14ucG6231rxzk2+jdQdtzXnhx0+bpO7mFpG6P6bSIHDt379f7JPRGkvwUs4ED0lHcf/EIeRXF5BtT6NS0TBUWMdzsIRHJZbRnS4jE4vCNCtIp7vRNXYAGBqDNtiPaG8/VtODG8XeweMGnnLhtC2Y8cPCf336vxP5mefFlmZgTs1BnxrH8uTdWFlYxFpOR0XTsG5EsZDuw5XzOu7qGgSMEhBLYr1YxJOf8mR0tGVQqejI866zcvUgtUxvJXM28rOpqSnMzc0JlKb1puZsVCeQuiLwMoDDVthBTO4gaNSSRdj0/fTDbuLFiW+7lXMz+HZTHkGs4P30lV19QcjBTzuDUuL1AFG9snJ6zwuAeK2zUVqNvl+rXwhmpC9jHyTQ8bqXvr6+6nmyZBLJVBuSMQ2GruF3v7sLXd3tKFY2xNUuZ5QKeE5sFcclFtGRAhJajPtP6OweQPvYicDgHpElH129yLePfLzjOa98i1V22xIgLl//2RelVxc/H1uZSmNuEZg+hNzk/VidmUF+IY9SxURO05BNZPGdjSS+Fu1BIR6DHo2hUq4gk2rD4x/1aEQSMRSNCkqlqovRDsz42X333ScsNz4UhJ+J41TW2ml+aAYNhPXW7WWAB0G7lvujluL3wt9OlqklG7tJHYQsd7K9fuquBSxBKDw/vIQJAvV6M4KWQZD0gqBVi4adEWHXR5KGBC01RaGUOy0xuhhl4EcsGkOqLYNYWsMdt/8OSSOBZKYNxUoRA2srOC9ZwKOQQ3eqjFS8jIihIZ7uQNfQXqSG90EbGhW5GNc7ehZLfcc9qutJz9sK/JA8bgOzheuvGmsvrP6ntj772MjiPCIzU1ifeBD56UkU5uawsmKilNJRXjVR7BzFl9YquLl9GIgYwhrTizr279mDU08/BRt6CShjm2UmIxylu5H7ZrwaxoubkQx7UTp+B7EXmkFMUD9AKXlqxCr1w/NOyMAPf177XtL0awk4WWZ+lYfXBZbftjejvF+Z+ZVN2G0Ii5966db7XtAAX8+C1Svv1hyMEtwYA8GgDwZ/yEwf6VQb0ok2/PbgHSjk19CT6QYiGqLrOTxeX8Oz4osYxTqSyQiSyQoiiCLTOywCPyIDg8DAMIzuIaxl+z7b/gevfbWdnI5ITb/4lc/8RcZc/sfI8pwWnZtCeWIS69PjKEyPY3mxjHWjhDUzjoSRwu8Qx9VGFsvpDDYAxNqyWM+v4dRTT8S+449DsVC944zWl5rmim5FnjnjPhnBjBGOFECtx6oovCgOLyuNIBR5EDT8KGwr2NWjKILi2a3uoOrxS6deC0xdDHmd1FsrQ4fMKH558VuvWx94WUhZ6wx6IRVmm/y0n2XdgNsLr17K+OVLLR80fT/0rGWd9I161oz/Z8AHy8oIRnGTdFtb9SfVhoXZORycGEdHfx+g68hsrGFPeQ1/0FbByaUpdKWBWCKKqGagLZtF+8A+JMaOA/p6gZ4+FDtH5ivJthdnn/snN3oCs/HvfnO0d+X+H8Ty88fHF+dhTM+hPDOOwtS9WFmax/q8hvUkUCkbKMf78YO1Er4d68N6KoH1WBy6bkLTdTzi4aejt79/K82VBDSZs1H+zufzWxd3uikFL5PS2kg3xe9XSdoKsUZ6p3rpqysqJ8VSL20VOL26Hdxk72ey1AJuN0UThoJoRI5eFFBQ9Btpe71Wq12dfvvaqb+d6NRD3+u89FOnurBpVPZ+2yTnv9f3/JTz6oZ30jvyc1U+NExIl142Bn3I26SlZba2viaC/joT7ShGNCQiOkZXl/D4pI7HRFcwqK0hmtGRok0WTSA7MIi2wX3QRvYh0tsFs6sH6+3DI/3eUwAAIABJREFUXyml8JqeZ7x+xROYsdDCN694cUdh5suxlRmUl5ZhTE9DO3gPFpYmsDJfQKlooqxHoCMOPZnEl/JJ3JLsRC7bA7OcQzwexfpyCWc++kwMDQ4it1pNc1VYX9vK1yjD92mlMbqRwSC03tTMICoQUXAyU0itQVbLYqvViY0qHD/v+131+m2TH14anaRu7+8mXpx49WLlu4F5rRW/m4yOle+9KtRmtjdMnhqh3ci7XhYYXheptcrJ76ROth6fkn/LPIycR9wn62D4fbYN8WQC6WQbdL2C3/7mTnR39yIS02GsGxiAjsduzOKZGR2d5gqytMoiBjQzglTXALpG9yLSM4jo2D4Y7e3Qu5nkfvBJ3ede/EPHeez0ReGrn/xaW372+cbSIrTFBWBqvBoMsrSE3FIeG0UTFURhRhOYTHXj63kTt7X1QosmUCkVoKdj0MoRnHbqaejt7UGpxKjGIspMSLyZs1G9/4yuRgloPH8mD1HLFYoaIOIVDOzcjG7K1WrJuZWvNTG9KEkv9N3oeKHhRYEERcdLXWGWOVbaEYaMglaiYfDoRVmHUW+YsrEuwN3qcvverf2NvG99VyYMtupGWU6CGq946ezsrF64mYgjm87AKFXwwP0Poi2dhqaZMKMRZACcsbqM57RvoNeYRU9MQyxuIGoCbZl2ZAb2IjkwjMjwKPTObkQGhs2laPs/9b7gDW+vqW+dvlz+xmeenl5fvSK+Oj+C5QWU5ng9zBRyizMiZ2MhX0ZJ11CuxKDHY5iMtOOagol7OoeEGYmIjkqpuiV30skHMDjQj8pm3sZKxdi6yFPuqdFCI6Dx3jO6INV8jVaXW61cjmpHOCk1O5CTcqgXzPwoUC9g7Iee1Y3jNJDtaNaSlx8e/E4eP7TdJq5XF5MTHb+8+7Xw6uHf+o7XlbZbXUG11a0e9fuw66w13hutu9H3pRycwMxtoepVjla9Vc9Yt2urHd9yr0yW5++BgQERhs/Yh7ZsG3rau5BbyWNiahKJZAqJRPUQdKRcwiM28jg3VcRx5iKysRIyyShMTUcsmkRn/wjSQ3uh9Q1CGxyA0dWHUkfPL1Yj6fMGn/eambrAzPz7v4/kzhx+bzq38FfR/AJKS3OITy0iN3MQa3PjKCyvIp/XUa5o4s4zLZbAg4ksriroeLBrFGYpBlOriIiVYmkdY2OjOP2007C6sopiqbyVXZ8HqgloBDMKiX9PT0+LHI8UjApcTiDgVTHWUuZeaTgpTjegcJv89dZf73tu/FgB0kv53VQmTLnspnb65SUo5ewm36DqCYoO5RQkLT+LjVqWph8wC6qvneRQa1Eg98TUPLrU2Qzy4C3SBDJ61JhQuL0jg8kHJzC/uIxsXxei0QhMXUeybOKU9RWcny5hDxaQNIroTfEQdQlmLIZsdz8yA2OI948i0tcHs7MDRv/I6kok+are57/5Grf2HxHNqL4weePVfZm5+Rva1xbPQm4JPHtWnJtEeXYChflZrC6sYr1YgVGOYyVaQSbbgd9txPDtUgL3x7uxEYsAsRhKPHNWrqCzvQMnHjiARDIhAIz7ZjRhZaZ9fkah8fcS3Zm5nPheClm6Gu0yNjsp33osLdUS9KrU3Sa3W0fIyVYPHa/veAFcr7S8tKfmKuoouBOt0TY+lN+3KkYvY0/Kyzr/3OToxRNRL5C5WcRe6VoX4l7fqwc03cDKyYqrJUfpamQZ+X8Ge/B6F2mREdRogExNT6KyVkYim4YRMxEvl5AtlXGyXsYz40Xsiy0jaW6gMxmHznSGMRNtHV1oHxxDon8EZu8AYn29MNq7sJbpvHq9OPT6gQsvzLuNg5pgxpenv/7ph/Wu578SzS+dguVZYGUZ+uQ4NmZnkF+cx8rKMkobwIYRg8HDz7Ek7kl04dq8jrtS3ShrGoworTReo23ANAwMDw+IjUICF6MZ5XUx8jJP/qbAmJyYgCaDRchPvSH8tdxpViHVA2ZOgvYDDk6Wp1snNgK4XpSOl/r9lvEjF7+0W+XDlUA9Cr4FZqboFL9ArfakFwCsVcZOB6qfeXlXAhlzLVb3xzLCMmPUIreJaITE2pJoiySACGBWiugulXG8FsEzo4vYo62gC2VE21KIaBtIVIC2ni60Dwwj3j0IrW8Y6O0FuntRamv/v5yWubD/Ba+f8jKiXcGMRBa++P8u6ETlc9HCbCeWl4DlFehzC1g9dA8qyzOYz69jYw0wKlGUTA2RVByVWAxfX8ngZ6kk5jOdiOo8WlBEJJXE+uo6NjQDjzjlNAz2DGCpuI714hoiJXkmrYwicztuuh75m+5Hghv302iZyU1H6YpkR6gWm517Ul35uYGPl9WeFwGrZTiQ7QazdaVk56e2453l2H6+r8pDnveQdaltUd0EVplZefXTPr/g5Ee+tVaSfut1kqNdW1XaXhSJVVlZ+9GPPBtVfH7rcirvBlx8z6tsZB1u5Z361CkZuVtb7RZs6sKR//czHuuRldNC1WmMWfWEG3/W72WbJH0nEFX5Ug9Bq/1aZsJfAjEgQIseNroTE11tGEv1Yy2/gbvmD8HQyhjsaIdejCJm6mDIRFdlHU/DKp4eX0da30BUK6IjGUFEN4AokOxsR7pvGMmhkxHpaYfWmUakewjltp77K7Hok9IveOsht/7dmtNeCpo3/ntqaWbl3R36xrsi+SUNC7MwFxdhLM6jMDuJ/NIcCqvVkP1i2YQeicCMJ7CUzOA3qwn8xEzh3nQKpWgMMcMU/tGIaSJf2kAslcSevgH0dHZCjwClIkGsmgpL7qVJ05aWHMGM4MYf/i2tONkp6m+njnSaLF4Uo1+rzQ5QvNTvRRGSjgQuCd5y5eTUrzIxqAoQbu32q9Rr8e5WlxOo1FJIXsawtUw9fLjVo7bbS/+5KcWweHQDbrvvrcrfbTFYS1ZuYOYmFwn0spxVCdstWLz0nVuZWnJxe7eWRabKww701O+9zEW78k6Aba1PllPHb1SLiNyK7e1ZdHZ0isTB3B8rrxexVFjGenkN2WQaqUgKlaKBUpuBtAEcv1HAE1DAI+IlZLUiEtEyUkkNqDBlfQTpni5kevsR6x5EtGcMkZ4OGF3t0NsHc0hm3xjf6P6iduGFuptsfYEZC//my5/I7o1o70kUV/8ssbYAc34O2koOhalpmEtTWFmcR7GQw8a6WY1yFCxEYLR1YgJx3LSm41exLszE0tDiGpIVDWZUQ1EzYFTK0GAi1Z4R/lcKDKa2daGnBC9pqVHQMrmltNLkb7nHJr+XDXW6L83PpFQHhBdlpQ5g67u1lLbXya7uIVotM6eJJ3nib/XcnrW8Vx5q1SNGABc2ZtXFYv1tV6cXoPc6uL2Wc1v1qrzXollLnl55Ucs5WaT10JLvNNKvar30CKhjupay9suvXx6dxoyVTi26TvPZy9ioR7Z+eKsFom6ysuog0lLHldSl6qKb/6cFJu8f6+roFPeRxRJxFPJ5rK7mUCqXkNSi4haVaCxKIwswgYoG7Muv4tRoAY9O6thTKSKtFdDWxi2mCMq6gUwqhmxHN1LdA4j19ELrGUC0pxrwUcx2odTR99YOjP2rptxV5mUMeXIzSkKzN345G5ud/Od2PffS2OpyBCur0HkGbYGJiGdQXFrAej6PjXUdaxsmTC2JjUoJbTENxWQXbt7QcHu0DRNow3IqhnKsDaYZEftpJu+t3ihgvbAGTYugu7sHQ0NDYhUgBS2DRaSFxt/8TAKYdVCrqwy7cH4nJeU26OtV/OoqyG4C2q3Q3AayTPIpQUPdqN1asWy6N9XrGtRB7MaLl4Fkt/KzW0XKcl5Ay64fvMrIC89ey7gpDElHRnxZ5e70vlv7vCwAvCpyr221G9ty7qgLRuti0a9Cr2V11gIQr33h1l4vi9FaNPz0qRMdO6Bx47sea92qd+Tf7Ff+yK0aedcYL9DkDwGN362XNjA/P498Li8+z2YyiNIyixlI6SloehR6JY/u8iqGjRKeppl4eGod7eYyijETiUQEab0isuXHUylkOnuQbO9BoncQWn8/jGwWWkcXjJ7+jdVo2z/0XPCWy9zkYPe9LzAjgfFv/stoR6l4aXJt7eWJwgq03CKMpWWUFudQmZ/FxvIC1vI55PK8y8wAzATKZQNaPIpIMoE5XcNvjDR+beo4FE2hEMugHEnA1CKIMsItQteZiVKlItyI7DwKlIJVBSw7Qe4ZqYOL78gftdFeJoKb9WBdgdazInVSyF4GqrUNEsT4mxuxYgW1eYO3tcN5SJ05MRlQo+4/eJGLmxz9KFU7mbnx4GSluL1Xz6SoR4mp70il7wbcbrzbjTWvCyk//eFVRlwoSRBzAmIvY9hrfdZy9cw1t7rC5Nc6Z9S6vNRrpye89qsKYOTDWreVjsziwf6l3pU/YrEcjyCRiCMRS0AEIRtm9QdlpNfL6K5UMBzdwOmRMk7TIuiMryJuVJBKVBCJVmDwhBZSaEu3Id3djVi2E4nuAUT6B2CkM9C6u1Hu6NLzZvw9upm4fODCN7lGLgYCZiQy/9+faY8XN96T1dfeGiksaFjJwVxZAebnUV6axkZuAfn8Mkq5dRTWdFR0wDBMcM/P0OJIJxKoxHvxq1IEN+sG7o9HsRZtQzmaFGBmMKBhE5DEriNltxn0oSoKuXKVE0wd7BLMal0tww5X3WBuCltdKbtNEuvqXP7tdKzACsbqALSzcFT6EpjkdQtM7Km+L60wBtEQzKQ157UNXtptBzZOysdpRVprtetl8vtpjyxbzwq9luWgjkm1DtvJZ3M8QQVAL232qtzqkY2dMnarzwtAu/Hipd1eLPRac1vOfTdevIx961zzQtNrGTkerOWti247HWG3mJLtllaZqicZai8NB/l/1muYFVB5R0wgYmowdQN6pYLBooG9Zh5nRQo4ObKOTKQII6YjHYshFiuhXKnAMBJIp+NoS0cRT48g0d6OWE8ftI5uGN3d0Do6UU62mxuZ7JtX1zc+t+fCt617lY21nG/LTBKY/fInsqmIfklbufyWyPpyp5ZfAVNfmasrMFZ4yHoeG/lFrNG/ul5BuWigqDNqiAfoNFR4tiCRgRGJY7ZYxr2lJO7WOnAwEcNSMoVKNLEJaoBJKWoRsQencQ+GIfrQBM4ZGmDAhCH+UdgR8Y0pSlUjcMSA1Pjt9ocdyXMOdg9rqz608iQRSa+KsNUBpXF7T/zI8tUKN7+zu7rGtPCiiVqg8R2781ebxJ1AjZ8ToGZnZjE5OSGkUeXvcMvIXiabxd59e5HNZMVp/KqIFOaVdh6W3/Yhsu1z5attCojRYVJkChNqmehWie3RcJp2+PYEQWWTkJx04k9Bf/t3W9Kny9oyquU7TkrS0ExGEYvJStpCemJcyRiuI8dNlY0jxw677zCwV9+jArB9bPqaI/fw6K2+xTFOGoIKs+ts1s0u1DTDfsjY1yhc+LaPOlYUvqoiOfyl6AcxbA7zcZge++TIeSbmrYcbBbbkxh6odtrhOSWmnGUsbvLlFLlsXajUBknR0m1zplq5vX4w2R+Wm+EdRH7Ex6o8txa3Uq6yxRzHDrpJHetVDil3c/s4oE4g8GxaAyIpk9CfHDTUnlWdQ29YVAMY5GFqUeg8QmVUxCHniK4jbgLF2AbiG1HESkDaKGJfOYfjS+s4y1xCWyaFeCKCiFZBIqYhGotAL+aF1JIxGi4ZJLLtiNA12dmBWGcvzPZ28WN0dsFIZA9WYtl3Z174hiu9ys+pXN1gRoIP3Pjvqd7FjWcnS/n3a4WVU2JrOSBXgL66ArOQQ2l5DsXVFZTyqyit5bG+sYZyBShVqhNE0wHNjMJgMspEFCVUUKjEsVhOYNKIYzwSxXw0gbVoDLlYBBuxGMxIHDEzAiPCFCjVARURA4Eh6pz5FTHRRGdFIkJXS2W/JYTNQViz8Q6Tu/pqVd2INmzCpZxn6kRX9G213GaFm2rgcJ/IgWyZN3KuWCeOOpgFHwYHsiY2ZdcKaxTCdl2w+UI8nkAmm9mahJL3qm46LI3qJNrOzBGWlxUwNpWsdaBx7mx7Nt9j30lloc7ZiIWO/G67LlQrP6zwDpc5LOttipjttNNNnPTE9Aj7dRPUDFPiRnUMbXaesCrVjt1UeNWly1bPbL5THSv2j7JIOlLdbftE9EYkKpQ5gZeAIdQUeeQYt3kIgHaPk0JX5aKW2RxJ27tQek1kD252kqjSRr7KGkmV0KbkLMODStgBQMR8VgaLrEosQqyPsqDyYumJNZ1DTzl9rvT2FrizT/w8sq1WHkV/KIvbTbUjFlq2qxdZqbrwgLa5QDs88BlFDjO2tQinCaDzx9QR1Q0YGv/WEatU0FaqIFMBuss5jJTLGDPX0BUroiOmIxvRENMySMSjiEaoCyuImDrYe3EtJraVkm0pJFMZxP7/4q7lRZejip+q7v6ed+ZG80AuRpKFIEIUxUWWceNGIgoqCEaykSAqLhR06VJciS9U8BmIohDxjwhZiJLgwgSJKx8hmhvvzHzT39evkt85p6qru6vnzs1wScMMM9/XXXWq6jx/51Q1jNnRluj6dbLXjom2Wz48uN4cP++s+frqng88bx57rLmTeUvy9lUbwPOnf/jZexe0f9qe3Pxgdr4jsy+pvfUGmVsn1JzdoubsDapP36ADjNp+T2XdUXPYk6uwqY6oVggWPjkqHG2+ICq21K2P6LRztKsbOq8c3aoa+l9LdOYc7bMtNTanyhqqrKWDtdQCosRmPY2WeOGhoNjIDb3LwIhzJ1HE90cMhLYCTOaZbcJ0XmNDQOTvgZFjzzNBz4wB5d2H4whPoxN42tiIzsrUe3MJw4L+EbNCEHA/QzCYlg6efeRtByUwNGiBfhV6/3+AO2aUJ/eZ0jVRBDbwiDWCHs5X0JphnBPjqrekFJenEV5obMB7ZZTJthDEtIaocIYyOLBgznG+Yc5XB2St7+QTJ0edKZ3jyfrNCR7zhfcAeqPc2oI68DJHPh0OkCNeQQnCr3zF8x0bnzuFYZOrjQ8naAR7DxNjLzzcJoeUMooi4jM8pnI5/XbqAIiDMjWj84aQVzjMe5g/d+lK8n7NJo6ktDzOe7HBTUa+Q1r8c4JRee0h8gwjmXc1v6Yr6zrKu5aWeHULahbaE9o4R/eQpWMytCyI82X3dpZWrqSV2RPU6yK/RuvsGu1MRQaOVddRZhwVmRSTLIslmc2S8vWKMhTwHV0j8j+bY6qXa3dYbX9TN+UX3v7pbyRf5/JmGHrObbzjtl5+5sf3PXhMX12Uu8+Zk9dv2KokOjsnOj8jOj2l7uyUmluAHHdUV6d0OMMG6D3VOM4KFYmVpdYZaiwSbC1ljWNoZYlqG3ilNqM2WxCEGkZs11o+XQS+QGUsobi/BTSkvAQPlpdPlS+il/iKI6XJYIH2zc0A40jCaEHQB2hIr4CGkdkYmklHPmL4ojYIm80F8Bp7ZLFCZ+ZXAZiv3OzHxdEqe2kXDTaSt9D/wOIGoyye/XTW3DgU8lGx19djKGXURDA+OsAJ/DmzUDHU7EchXU01f9MZqqijyrXUkOM9MAtjab0owv2pnOa0vVjdqhPDULYMVtbQ/0pBWj19bHajse3qlio4IcZRDuWTWVZA+VwIdscSPPNAFHIGZ+nCtlMLMnSMhlw1vH/WSZmArzERaVkawnQynzMscKXZGspr2rMYQP6zFl/JiJzjKdQ4bV94Pbp0kIJceX0iUDquIhNo0cIIkaPCEOXG0irPaElEyLgvjCOTdYxWtHlOWb4kKnCOYkbwN6Gm8+zA6EBuLRed5csFZUVOeVGQ2a7IbVZkNlui4yNymzW51cY1i6NX6tW175wfml++2UKPWdV8pVUcPeycM6///kcfXnf1l/Lm/BN5WRIfDbI7JbsrqTvbUbM7I3c4IdqVVJY72lcltdUBu6WpafdcLGJqoqbreA8a8mvwc2tDbKwQvWWtoZZTK/BOLVmXUcY5BbxsW62ZP21DbQCgupS6nU1nzHm7yhwCM6oHNWDOEadKyDTsO4F1iaIQZTemtIfatG0P61grkVUUPTDZNh1/MNPHRj2QesFgdY2Dh8rP9PcHO475HzfDhTyRIp/XP+GbuZzOnCKdhc0iveAb53sTiqQ1lqEt5E857wreQdly7Kl7BRFHajreYGBHeQ/pN4bNLoIWA5USffqIw/fBjlvHDpRkj4l5HoBR6poP1tLWP2JTv+KSjVEIewxDz+bAEsTIvcMc0LA9nalg6H3OzPOarFugfDSEcVHVnEH06+FjlZhUaVJmbQq5TwflxzT5BjorNQcpxkOnkMcIxg4jNrKPb3j1/w/mfya31kP5wndwhHC1iOmROwWSkBs2WCi4W7oVv6KlhXWDgescFZ2hugDPZbRwlnIUgeA4J9uRzRaEtEBeLMgWBblFLvvOVitybMzWROtr5DZH1BRF2RSbX5zb1U8e+PjnX5hh2yt9POPXXqlNfvg/z/7wU9ep/RZV+4dNeWJyGLV9Sa48ZxiS/rej9lBSV5dkdiU1h5LOu5oqYI4IgdsDNd2eDjgxpDFkGlTUtBy5VTkmekHWFRIlQWGwIrHU2M2EIYVnek85Ht1sbiGBfYtI9kdS+cjM51uYES9I2s4JSUr4LqM8xtVaAfILPthQMCE4431pUMR4z9CUNuQnhkluHt/YVieSWhcJms85dn2dx0he+w7Gc8lw6KjwIKVUeZ1GeoAjabijKUiqk3a5qAhGwxJDenMQqSc4RZ/P10oYIERoXD3lywQtClAy/R7+ZUPe1gy/oS0gFqANBq0hQHLzpmssyXNGKACbI5oAIcGwXzTv/jtfsT3uQxwUNRdcqODXOF2UNZt38o7RiEZfxOXbvZ0xSzlMPN+zhnjOmPWfe17wztv4iTFaEqI5hfnHRrR1vYCIjRfquBZuwjfDyDd8zzVSvd5jSJALPlhjCsyrvI/Cq8ZWEizYnKwW3JG1tO0sNUVDnWnleYuq8yUVq4PQtVii2oNovSLabNhIui3qIDbkVlvXFps/N7n7ytHHvvzc1S3LfAt3zZihy5d+/f0bDxytPrM+nH5yUVeP2KratuWecDKxOZRE+MEpxWVFbo8cGoxbTU11IIfXxDhstJO9LV2je1w6AIvQExLJBNuByYeHPZcDkz3qk2s8AQFvnkmszxks9el0A7h2oxVGTBIzlvjcopSRr/L3qYHUXEmMlSNK6IWVuTp4qXgra0qhAtaaMDyEgKubhhffp5CsfOOrBON8hjzF8z1TDOfn0Qtpb1jnFMEM6ymBY/rj3A2LrobFXBQwqkKT6kGNBEI0JuOUOL+PErgSlgsL4LqCfzJ2oADpHTjK7+kcOz6xkuGV8TmaEQ8miyhUeY4hZW/EdCUCgy9wKoPNKDcZR4y2rSlD0h4QfGQ4Q6SsVYsxL8mc+rUcRiHgDe4zWhY/z2Ftwbc+bJxbvoQzl3Q4uOq0j+Z9NpMdT4XxPed4JyadL4LYozjGMWzOK89rLhW+Kacw5VT2Y+xxB54hbiqKiBTuRNV0LEyhTanciGs3VHbgEGiDKmeYqjjfJ8H/NDq8jAHo+++BE0D8AvP7nLj+5bRYzsOQoWBOHA1xXsSBCf+LlWMZoTwjm2fUAXrEm1EWlpBgc6sV0RI/iNS2Nxu7/dM+P37mfEO/e8dHnthdZhxXueeuGjNP2D+e/e471w09mlnzxDJzH13uTzNTV2zM3GFPdKjIVHiVTEVd3ZBpa0LZY9c0ZPF/1fC+Bi5cYAMmVsznrQQ6EyWfrGxiJuHyksB/6q8ER32MrzczkYOHY4Tx5Bf6zBQjZAFVBQhVyAUjvmclkyOAgVVRC6HKdqwP0nkiQK/e61IzdBsHnRlejWqfi8JDUcI9dO6N2bBRhi4SXGO8plfBiI1Z77mrsETKd8y8eQjZ+n7xV+OnKIrMYDziEn/fFitDCDLGqrRKlCMVgeIMyaxCATamoLJr6dy1tHcdHTQCWoBnFCLjtjXn0qA6JHEJ741KthNRYk/ndCKZJv+x8jgn8vWw18JmnLDfOkNrTrpPc6loHwUiA88lFPn4Um6lImwLmTo6Ujkpy+3lRUYIJXkHamcEo/knUbAVqkQDORJxetmOe4krXWN5baFkI4cmRGiASJngmO/T8xWqB3F/VEDFe6tUgv18ssSo/xPTxxH0qLDr4igR7DiaSOVL7/DG7UeptMHkI2Blloyb8rwffRbkEJXgUuitxlocvRb5MA4KpGgO99vMkoXBghFDxIVnc5T452SXjqhYEK3WRMWKumKFeoamzY9/ZQvzzE1qXrzx+FP/vQNOudKtd8KSV+rIP/zyb7/38NaaLx5l9rMLajemLTd5WWZZXZNr9mRwqCMgRRizqtJwuKWuQSlyx0YAm/a6thkyvDKR9RUgY2pnpC8VwTA/Jw2DVLulPDsoTxFDf0EEYOj6qIaDfs59eNvrDYNEWLEHiFtEoPmv5D6dzFeDBeUn94ZLhTh85i1onJy7jQFMTmMi+u238XnrLQ2zjMUGCOqLq/KmHfMcFMNcgTguCq/EiRMt4YYZHq8H9Dsq/fqo3Y+iN2b+E0RNZZXRWVPTjhqq2JtFdVfO+QPv5UPG0R7uR72sv+JxHGykPMMNcHSmosNHuEXz6AMe2Zgq98tyqWeNc++6lnPJ6H9rMjoylpYFoo+pN4+ovecD/xeUus8p62eeNkQ3I/bpPxirCTx0h4wznQLdO3oJFeQXMhaviH84/zMwZiJgsQGOFmw0L9o/D8lPfE+TBPnR/z5ySo1HJ3CgU/yzqYKn0Z7IgSEMmdOI1xKf8ZIB5ZnRSykyUUDEDh2cCU8fv6oLsqlv4cAN+N5X6HJEVhAtCjKLFZm8oA57ykxWt8v1eZVv/n3SmJ/fPD/5wfuf+Npdj8KS7DS7Jnf5i+d++u2jB++//9HrefshWx3eZ9v63YVrH3Jte2/WNmRh0PjokIr3jsGAGfygXBql6D7MZ+bS2n5WfLcpjU0w7GUnRnRLv7ER3dKFAAADHUlEQVQ5ePisv7066hnfi1N4juWC1awoq0iOL8q1hcoQkdFeR8XulddEngzpYQQrpRQQGHoGO0xmEeYYI63gZLo0NlXapL9hkn8QEHoYMepqSKFMAucqRzkEVf0aRvXjZQrYAfWfaVUqYEa3YlgRRUaAqgFTIrJpef+Mj8i0OhZoSxQ5if73EYyHgCPlN6v0JSoZe/IyMKXRR0XwkLHHDNW+yJpZRwVXXTrKXN0bloihsFsowFo9G0QMNPCAFI6a5hqHd8VrP8czCf6Ya0T3y8kTfcQfb1afykhU3OSRiRmZh7IO8zloyBM0joqU9oFcygqLvI5kO+GQDaOjSN4UCh2eZKALkxbLRKg1+kjJnXMtksY8Grp31DjqgkRypgb6AHt4EYlZzTMX/JJlypfU5gvnjH3VOfr7IV//zRT5C6/t2z/+9fV/vfD4U9/EJte37LqEW3T3aXvx6ae3bzuurt9TdNdOy/pd1rlHcpu9Z2ntw3nX3Midu884d2y7eklNZbnKTFeQlRP/j/0OEjmlL3WNLmHMuOmUrHrvzStlxc9ZBwYMArvhRTghlAx5qXIWJw91QcS0ihr0nNxHGAMSdV/YcEwyyC5hhLi1WBiDLPqkb9SS0tkX7apaGW8MjmEizUuM5zgkvn21p/dgtRpOdLRWbgGPl9gpOPh+Hnh/1zjyU88z5Uz0m7J10LiXq7M8HC2U8nLqLfw3H60GQ4ZICNGgQD6AIhuNiBuAmChA4irHXuO0GoYGKFXHiirbMfvJeiQKHfhUDM9kWHuJAlvQ5EkFfK1vN8hcQ9gokNuc23Mwa3z6R6wJ+969MZugCDghZzS/jADoRHILPkAJ0aHMYS9bgyNvAitM1i0hiAPjrdApI6LRxGGLjs/XcBPBtqtR6XsUGzjnwEbwIi+Dh4yTKA3WWStvNWICrVxsM7hfHalsyBOBJM3XjiPX3q7KGC6Tm0/psaTTyzw88GKjRxOKLJecIlMC2NCfYsReGt6mUbTGFvvGmFs1mdcoX/yzbt0rh7Z5KbP2L8useXW/a07Lw/VbDz355D5F51vx2f8Bx9DQ50qobP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Keresés oldal</a:t>
            </a:r>
            <a:endParaRPr lang="hu-HU" dirty="0"/>
          </a:p>
        </p:txBody>
      </p:sp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428736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18" name="Picture 2" descr="C:\Users\Bence\Desktop\önlab képek\letölté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3214686"/>
            <a:ext cx="1902483" cy="3498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Járat oldal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5" y="1387919"/>
            <a:ext cx="8833990" cy="497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C:\Users\Bence\Desktop\önlab képek\letöltés (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2143116"/>
            <a:ext cx="1981065" cy="3643338"/>
          </a:xfrm>
          <a:prstGeom prst="rect">
            <a:avLst/>
          </a:prstGeom>
          <a:noFill/>
        </p:spPr>
      </p:pic>
      <p:pic>
        <p:nvPicPr>
          <p:cNvPr id="10244" name="Picture 4" descr="C:\Users\Bence\Desktop\önlab képek\letöltés (5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143116"/>
            <a:ext cx="1988820" cy="3657600"/>
          </a:xfrm>
          <a:prstGeom prst="rect">
            <a:avLst/>
          </a:prstGeom>
          <a:noFill/>
        </p:spPr>
      </p:pic>
      <p:pic>
        <p:nvPicPr>
          <p:cNvPr id="10245" name="Picture 5" descr="C:\Users\Bence\Desktop\önlab képek\letöltés (6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69394" y="2143116"/>
            <a:ext cx="198882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Megálló 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973" y="1357298"/>
            <a:ext cx="888578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266" name="Picture 2" descr="C:\Users\Bence\Desktop\önlab képek\letöltés (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214554"/>
            <a:ext cx="1947386" cy="3581400"/>
          </a:xfrm>
          <a:prstGeom prst="rect">
            <a:avLst/>
          </a:prstGeom>
          <a:noFill/>
        </p:spPr>
      </p:pic>
      <p:pic>
        <p:nvPicPr>
          <p:cNvPr id="11267" name="Picture 3" descr="C:\Users\Bence\Desktop\önlab képek\letöltés (8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2214554"/>
            <a:ext cx="1947386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Útvonaltervezés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370582"/>
            <a:ext cx="9001155" cy="506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290" name="Picture 2" descr="C:\Users\Bence\Desktop\önlab képek\letöltés (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196" y="3643314"/>
            <a:ext cx="1657350" cy="3048000"/>
          </a:xfrm>
          <a:prstGeom prst="rect">
            <a:avLst/>
          </a:prstGeom>
          <a:noFill/>
        </p:spPr>
      </p:pic>
      <p:pic>
        <p:nvPicPr>
          <p:cNvPr id="12291" name="Picture 3" descr="C:\Users\Bence\Desktop\önlab képek\letöltés (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3643314"/>
            <a:ext cx="1657350" cy="3048000"/>
          </a:xfrm>
          <a:prstGeom prst="rect">
            <a:avLst/>
          </a:prstGeom>
          <a:noFill/>
        </p:spPr>
      </p:pic>
      <p:pic>
        <p:nvPicPr>
          <p:cNvPr id="12292" name="Picture 4" descr="C:\Users\Bence\Desktop\önlab képek\letöltés (10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3643314"/>
            <a:ext cx="165735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135</Words>
  <Application>Microsoft Office PowerPoint</Application>
  <PresentationFormat>Diavetítés a képernyőre (4:3 oldalarány)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Office-téma</vt:lpstr>
      <vt:lpstr>BP Menetrend Windows 8.1 Universal App készítése Önálló laboratórium 2</vt:lpstr>
      <vt:lpstr>A feladat</vt:lpstr>
      <vt:lpstr>A féléves munka</vt:lpstr>
      <vt:lpstr>Új architektúra</vt:lpstr>
      <vt:lpstr>Kezdőoldal</vt:lpstr>
      <vt:lpstr>Keresés oldal</vt:lpstr>
      <vt:lpstr>Járat oldal</vt:lpstr>
      <vt:lpstr>Megálló oldal</vt:lpstr>
      <vt:lpstr>Útvonaltervezés</vt:lpstr>
      <vt:lpstr>Összefoglaló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 Menetrend Windows 8.1 Universal App készítése Önálló laboratórium 2</dc:title>
  <dc:creator>Gyuris Bence</dc:creator>
  <cp:lastModifiedBy>Gyuris Bence</cp:lastModifiedBy>
  <cp:revision>1</cp:revision>
  <dcterms:created xsi:type="dcterms:W3CDTF">2015-12-16T21:38:26Z</dcterms:created>
  <dcterms:modified xsi:type="dcterms:W3CDTF">2015-12-17T00:03:23Z</dcterms:modified>
</cp:coreProperties>
</file>